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6" r:id="rId2"/>
    <p:sldId id="385" r:id="rId3"/>
    <p:sldId id="386" r:id="rId4"/>
    <p:sldId id="387" r:id="rId5"/>
    <p:sldId id="392" r:id="rId6"/>
    <p:sldId id="391" r:id="rId7"/>
    <p:sldId id="389" r:id="rId8"/>
    <p:sldId id="393" r:id="rId9"/>
    <p:sldId id="407" r:id="rId10"/>
    <p:sldId id="399" r:id="rId11"/>
    <p:sldId id="408" r:id="rId12"/>
    <p:sldId id="395" r:id="rId13"/>
    <p:sldId id="420" r:id="rId14"/>
    <p:sldId id="396" r:id="rId15"/>
    <p:sldId id="397" r:id="rId16"/>
    <p:sldId id="3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4E17-C569-467F-962E-64950B4469CB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8ECE-A1D4-464E-BF18-371B3D80A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94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AEDC-77FE-4B26-A3BB-3EF72C21A0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2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27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1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19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9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13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9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5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5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9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54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44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31991"/>
          <a:stretch/>
        </p:blipFill>
        <p:spPr>
          <a:xfrm>
            <a:off x="-31742" y="-5029"/>
            <a:ext cx="9144000" cy="4154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24944"/>
            <a:ext cx="7772400" cy="302433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 воспитательной деятельности 1 четверти 2021-22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1115616" y="1772816"/>
            <a:ext cx="6984776" cy="792088"/>
          </a:xfrm>
          <a:prstGeom prst="parallelogram">
            <a:avLst>
              <a:gd name="adj" fmla="val 101319"/>
            </a:avLst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10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Краевая </a:t>
            </a:r>
            <a:r>
              <a:rPr lang="ru-RU" sz="4000" b="1" dirty="0" err="1"/>
              <a:t>Медиа</a:t>
            </a:r>
            <a:r>
              <a:rPr lang="ru-RU" sz="4000" b="1" dirty="0"/>
              <a:t> - акция БЛАГОДАРНОСТИ "Живая открытка для Героя« ( Российский фонд мира)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7704856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Поздравление от учеников 3Б класса МАОУ "СОШ инженерной мысли имени П.А.Соловьева" г. Пермь и классного руководителя </a:t>
            </a:r>
            <a:r>
              <a:rPr lang="ru-RU" b="1" dirty="0">
                <a:solidFill>
                  <a:schemeClr val="tx1"/>
                </a:solidFill>
              </a:rPr>
              <a:t>Нечаевой Е.И.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Поздравление от 3 «З» класс МАОУ «Школа инженерной мысли им. ПА Соловьева» и классного руководителя </a:t>
            </a:r>
            <a:r>
              <a:rPr lang="ru-RU" b="1" dirty="0" err="1">
                <a:solidFill>
                  <a:schemeClr val="tx1"/>
                </a:solidFill>
              </a:rPr>
              <a:t>Паначевой</a:t>
            </a:r>
            <a:r>
              <a:rPr lang="ru-RU" b="1" dirty="0">
                <a:solidFill>
                  <a:schemeClr val="tx1"/>
                </a:solidFill>
              </a:rPr>
              <a:t> О.В.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BCC3B-C0F7-47C3-AA17-12265EB8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Олимпиада по пожарной безопасности(рук. Нечаева Е.И.)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06808A2-4255-4758-BD60-8B495B0C97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4599363" cy="3253308"/>
          </a:xfrm>
          <a:prstGeom prst="rect">
            <a:avLst/>
          </a:prstGeom>
        </p:spPr>
      </p:pic>
      <p:pic>
        <p:nvPicPr>
          <p:cNvPr id="1026" name="Picture 2" descr="C:\Users\User\Downloads\IMG-3178f8e5a4b41d409ef634da7256b33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32448" cy="2852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667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Славный сын Отечества, конкурс рисунков и эссе</a:t>
            </a:r>
          </a:p>
        </p:txBody>
      </p:sp>
      <p:pic>
        <p:nvPicPr>
          <p:cNvPr id="2050" name="Picture 2" descr="C:\Users\User\Downloads\IMG-0faf8adda82841d58663c1f7c6d687c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096344" cy="412845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2204860"/>
          <a:ext cx="3384376" cy="3799206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Есюнина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Кокшарова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Н.Ю.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Нечаева Е.И.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Кобякова А.А.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Чернышева</a:t>
                      </a:r>
                      <a:r>
                        <a:rPr lang="ru-RU" sz="2400" baseline="0" dirty="0">
                          <a:latin typeface="Times New Roman"/>
                          <a:ea typeface="Times New Roman"/>
                          <a:cs typeface="Times New Roman"/>
                        </a:rPr>
                        <a:t> Н.М.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Чертополохова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Т.А.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Созина Ю.С.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Праздничных Т.Б.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Сысоева Т.Н.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Тимофеева И.Ю.</a:t>
                      </a:r>
                    </a:p>
                  </a:txBody>
                  <a:tcPr marL="68253" marR="68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конкурс рисунков и поделок</a:t>
            </a:r>
            <a:endParaRPr lang="ru-RU" b="1" dirty="0"/>
          </a:p>
        </p:txBody>
      </p:sp>
      <p:pic>
        <p:nvPicPr>
          <p:cNvPr id="1026" name="Picture 2" descr="C:\Users\User\Downloads\IMG-43f4726989a048351b69e05ce42a3c7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33044" cy="2993917"/>
          </a:xfrm>
          <a:prstGeom prst="rect">
            <a:avLst/>
          </a:prstGeom>
          <a:noFill/>
        </p:spPr>
      </p:pic>
      <p:pic>
        <p:nvPicPr>
          <p:cNvPr id="1027" name="Picture 3" descr="C:\Users\User\Downloads\IMG-2948ac2e7af4c42743ac0cdd69a57d0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03923" cy="2831865"/>
          </a:xfrm>
          <a:prstGeom prst="rect">
            <a:avLst/>
          </a:prstGeom>
          <a:noFill/>
        </p:spPr>
      </p:pic>
      <p:pic>
        <p:nvPicPr>
          <p:cNvPr id="1028" name="Picture 4" descr="C:\Users\User\Downloads\IMG-cc0b87c588694a614b04ef117e558c8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05240"/>
            <a:ext cx="4176464" cy="295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Чемпионат по интеллектуальным играм среди школ </a:t>
            </a:r>
            <a:r>
              <a:rPr lang="ru-RU" sz="2800" b="1" dirty="0" smtClean="0"/>
              <a:t>Свердловского р-на ( рук. Праздничных Т.Б.)</a:t>
            </a:r>
            <a:endParaRPr lang="ru-RU" sz="2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EB8956-52BA-4C6A-86D0-DD7B793164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384" y="1809264"/>
            <a:ext cx="8316416" cy="3239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658336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29 октября состоялся финал Городского конкурса презентаций на английском языке о пермских писателях и поэтах.</a:t>
            </a:r>
            <a:br>
              <a:rPr lang="ru-RU" sz="2700" dirty="0"/>
            </a:br>
            <a:r>
              <a:rPr lang="ru-RU" sz="2700" dirty="0"/>
              <a:t>Среди 53 работ только 7 попали в финал, в том числе две ученицы нашей школы.</a:t>
            </a:r>
            <a:br>
              <a:rPr lang="ru-RU" sz="2700" dirty="0"/>
            </a:br>
            <a:r>
              <a:rPr lang="ru-RU" sz="2700" dirty="0" err="1"/>
              <a:t>Резепиной</a:t>
            </a:r>
            <a:r>
              <a:rPr lang="ru-RU" sz="2700" dirty="0"/>
              <a:t> Дарье и Созиной Анастасии необходимо было защитить свои презентации в режиме </a:t>
            </a:r>
            <a:r>
              <a:rPr lang="ru-RU" sz="2700" dirty="0" err="1"/>
              <a:t>онлайн</a:t>
            </a:r>
            <a:r>
              <a:rPr lang="ru-RU" sz="2700" dirty="0"/>
              <a:t>. </a:t>
            </a:r>
            <a:br>
              <a:rPr lang="ru-RU" sz="2700" dirty="0"/>
            </a:br>
            <a:r>
              <a:rPr lang="ru-RU" sz="2700" dirty="0"/>
              <a:t>Девочки отлично справились с этой задачей!</a:t>
            </a:r>
            <a:br>
              <a:rPr lang="ru-RU" sz="2700" dirty="0"/>
            </a:br>
            <a:r>
              <a:rPr lang="ru-RU" sz="2700" b="1" dirty="0"/>
              <a:t>Поздравляем:</a:t>
            </a:r>
            <a:br>
              <a:rPr lang="ru-RU" sz="2700" b="1" dirty="0"/>
            </a:br>
            <a:r>
              <a:rPr lang="ru-RU" sz="2700" b="1" dirty="0" err="1"/>
              <a:t>Разепина</a:t>
            </a:r>
            <a:r>
              <a:rPr lang="ru-RU" sz="2700" b="1" dirty="0"/>
              <a:t> Дарья - 1 место!</a:t>
            </a:r>
            <a:br>
              <a:rPr lang="ru-RU" sz="2700" b="1" dirty="0"/>
            </a:br>
            <a:r>
              <a:rPr lang="ru-RU" sz="2700" b="1" dirty="0"/>
              <a:t>Созина Анастасия - 3 место!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Благодарим Бондарчук Анастасию Сергеевну </a:t>
            </a:r>
            <a:r>
              <a:rPr lang="ru-RU" sz="2700" dirty="0"/>
              <a:t>за подготовку победителей!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6626" name="Picture 2" descr="C:\Users\User\Desktop\Основы здорового питания\СЕртификаты\g5GeAiR54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983557" cy="4739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Литературный кубок</a:t>
            </a:r>
            <a:br>
              <a:rPr lang="ru-RU" b="1" dirty="0"/>
            </a:br>
            <a:r>
              <a:rPr lang="ru-RU" b="1" dirty="0"/>
              <a:t>рук. Праздничных Т.Б.</a:t>
            </a:r>
          </a:p>
        </p:txBody>
      </p:sp>
      <p:pic>
        <p:nvPicPr>
          <p:cNvPr id="3" name="Рисунок 2" descr="C:\Users\User\Downloads\IMG-cdf1278e292145c27ab6e7a44dc2a106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IMG-e311bc0aece3ed4addb2521189b170f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1051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0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0" y="1182255"/>
            <a:ext cx="4605316" cy="35652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212976"/>
            <a:ext cx="3746438" cy="2759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20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9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линейка 1 сентября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3" y="1150085"/>
            <a:ext cx="2443018" cy="2443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44824"/>
            <a:ext cx="2525500" cy="4118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69" y="3593103"/>
            <a:ext cx="1800225" cy="3200400"/>
          </a:xfrm>
          <a:prstGeom prst="rect">
            <a:avLst/>
          </a:prstGeom>
        </p:spPr>
      </p:pic>
      <p:pic>
        <p:nvPicPr>
          <p:cNvPr id="10" name="Рисунок 9" descr="E:\Фото разное\2021-22\1 сент\DSC_88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952328" cy="219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E:\Фото разное\2021-22\1 сент\DSC_8749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24744"/>
            <a:ext cx="3322465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39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7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Международный фестиваль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«Дни военно-исторического кино»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2515106" cy="25151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38264"/>
            <a:ext cx="2979776" cy="2619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77" y="1415548"/>
            <a:ext cx="2583873" cy="2583873"/>
          </a:xfrm>
          <a:prstGeom prst="rect">
            <a:avLst/>
          </a:prstGeom>
        </p:spPr>
      </p:pic>
      <p:pic>
        <p:nvPicPr>
          <p:cNvPr id="9" name="Рисунок 8" descr="E:\Фото разное\2021-22\Дни военно-ист кино\IMG_20210906_0850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3312368" cy="2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Военно-историческое кино\IMG_20210903_1054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44824"/>
            <a:ext cx="2669282" cy="20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28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Классный час «Антитеррор»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sz="3100" dirty="0"/>
              <a:t>Пермский военный институт войск национальной гвардии РФ)</a:t>
            </a:r>
          </a:p>
        </p:txBody>
      </p:sp>
      <p:pic>
        <p:nvPicPr>
          <p:cNvPr id="3" name="Рисунок 2" descr="E:\Фото разное\2021-22\Дни военно-ист кино\IMG_20210903_095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 разное\2021-22\Дни военно-ист кино\IMG_20210903_095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630663" cy="388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Праздник для 1 классов</a:t>
            </a:r>
          </a:p>
        </p:txBody>
      </p:sp>
      <p:pic>
        <p:nvPicPr>
          <p:cNvPr id="5" name="Рисунок 4" descr="E:\Фото разное\2021-22\Праздник для 1 кл\hBGu9ZQvge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2705100" cy="20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 разное\2021-22\Праздник для 1 кл\sP9gaKwEh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915519" cy="2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 разное\2021-22\Праздник для 1 кл\TavXy0nlF5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821682" cy="367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 разное\2021-22\Праздник для 1 кл\zHo6A2MOW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44824"/>
            <a:ext cx="2580626" cy="19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45691" cy="1278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в МАОУ «СОШ №85» г. Перми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9,10,11а классов 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921164"/>
            <a:ext cx="3893127" cy="389312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95" y="2664330"/>
            <a:ext cx="3955978" cy="3955978"/>
          </a:xfrm>
        </p:spPr>
      </p:pic>
    </p:spTree>
    <p:extLst>
      <p:ext uri="{BB962C8B-B14F-4D97-AF65-F5344CB8AC3E}">
        <p14:creationId xmlns="" xmlns:p14="http://schemas.microsoft.com/office/powerpoint/2010/main" val="278166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18.09 Всемирный день чистоты </a:t>
            </a:r>
            <a:br>
              <a:rPr lang="ru-RU" b="1" dirty="0"/>
            </a:br>
            <a:r>
              <a:rPr lang="ru-RU" b="1" dirty="0"/>
              <a:t>«Чистые игры»</a:t>
            </a:r>
          </a:p>
        </p:txBody>
      </p:sp>
      <p:pic>
        <p:nvPicPr>
          <p:cNvPr id="4" name="Содержимое 3" descr="C:\Users\User\Downloads\IMG-71decde05ff052ad4013f1c67951cc09-V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61912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E0AEE2-2270-4450-864F-0133A367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Всероссийский детский конкурс поделок  (рук. Нечаева Е.И.)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27D53C-7B14-4E4A-8737-2DF48FDD2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3" y="1628800"/>
            <a:ext cx="3339976" cy="2362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BE03117-CEB3-47E8-9DE2-B52A6785C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91074"/>
            <a:ext cx="3339977" cy="23622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CD3427-7870-4AD7-B7DA-FACF287F2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50303"/>
            <a:ext cx="3339976" cy="2362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269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174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Итоги  воспитательной деятельности 1 четверти 2021-22 уч. год </vt:lpstr>
      <vt:lpstr>Педагогический совет</vt:lpstr>
      <vt:lpstr>Торжественная линейка 1 сентября</vt:lpstr>
      <vt:lpstr>III Международный фестиваль  «Дни военно-исторического кино» </vt:lpstr>
      <vt:lpstr>Классный час «Антитеррор»  (Пермский военный институт войск национальной гвардии РФ)</vt:lpstr>
      <vt:lpstr>Праздник для 1 классов</vt:lpstr>
      <vt:lpstr>Волонтеры в МАОУ «СОШ №85» г. Перми учащиеся 9,10,11а классов  </vt:lpstr>
      <vt:lpstr>18.09 Всемирный день чистоты  «Чистые игры»</vt:lpstr>
      <vt:lpstr>Всероссийский детский конкурс поделок  (рук. Нечаева Е.И.)</vt:lpstr>
      <vt:lpstr>Краевая Медиа - акция БЛАГОДАРНОСТИ "Живая открытка для Героя« ( Российский фонд мира)</vt:lpstr>
      <vt:lpstr>Олимпиада по пожарной безопасности(рук. Нечаева Е.И.)</vt:lpstr>
      <vt:lpstr>Славный сын Отечества, конкурс рисунков и эссе</vt:lpstr>
      <vt:lpstr>Всероссийский конкурс рисунков и поделок</vt:lpstr>
      <vt:lpstr>Чемпионат по интеллектуальным играм среди школ Свердловского р-на ( рук. Праздничных Т.Б.)</vt:lpstr>
      <vt:lpstr>29 октября состоялся финал Городского конкурса презентаций на английском языке о пермских писателях и поэтах. Среди 53 работ только 7 попали в финал, в том числе две ученицы нашей школы. Резепиной Дарье и Созиной Анастасии необходимо было защитить свои презентации в режиме онлайн.  Девочки отлично справились с этой задачей! Поздравляем: Разепина Дарья - 1 место! Созина Анастасия - 3 место! Благодарим Бондарчук Анастасию Сергеевну за подготовку победителей!  </vt:lpstr>
      <vt:lpstr>Литературный кубок рук. Праздничных Т.Б.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User</cp:lastModifiedBy>
  <cp:revision>160</cp:revision>
  <cp:lastPrinted>2021-08-26T09:48:07Z</cp:lastPrinted>
  <dcterms:created xsi:type="dcterms:W3CDTF">2020-06-14T18:01:56Z</dcterms:created>
  <dcterms:modified xsi:type="dcterms:W3CDTF">2021-12-03T03:14:12Z</dcterms:modified>
</cp:coreProperties>
</file>