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6" r:id="rId2"/>
    <p:sldId id="297" r:id="rId3"/>
    <p:sldId id="299" r:id="rId4"/>
    <p:sldId id="298" r:id="rId5"/>
    <p:sldId id="329" r:id="rId6"/>
    <p:sldId id="330" r:id="rId7"/>
    <p:sldId id="300" r:id="rId8"/>
    <p:sldId id="301" r:id="rId9"/>
    <p:sldId id="302" r:id="rId10"/>
    <p:sldId id="303" r:id="rId11"/>
    <p:sldId id="305" r:id="rId12"/>
    <p:sldId id="304" r:id="rId13"/>
    <p:sldId id="316" r:id="rId14"/>
    <p:sldId id="311" r:id="rId15"/>
    <p:sldId id="306" r:id="rId16"/>
    <p:sldId id="307" r:id="rId17"/>
    <p:sldId id="310" r:id="rId18"/>
    <p:sldId id="314" r:id="rId19"/>
    <p:sldId id="313" r:id="rId20"/>
    <p:sldId id="309" r:id="rId21"/>
    <p:sldId id="312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878" autoAdjust="0"/>
  </p:normalViewPr>
  <p:slideViewPr>
    <p:cSldViewPr>
      <p:cViewPr>
        <p:scale>
          <a:sx n="60" d="100"/>
          <a:sy n="60" d="100"/>
        </p:scale>
        <p:origin x="-14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4E17-C569-467F-962E-64950B4469CB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8ECE-A1D4-464E-BF18-371B3D80A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94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AEDC-77FE-4B26-A3BB-3EF72C21A0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2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27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1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19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9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13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9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5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5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9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54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4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31991"/>
          <a:stretch/>
        </p:blipFill>
        <p:spPr>
          <a:xfrm>
            <a:off x="-31742" y="-5029"/>
            <a:ext cx="9144000" cy="4154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24944"/>
            <a:ext cx="7772400" cy="302433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воспитательной деятельности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2022-23 уч. год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1115616" y="1772816"/>
            <a:ext cx="6984776" cy="792088"/>
          </a:xfrm>
          <a:prstGeom prst="parallelogram">
            <a:avLst>
              <a:gd name="adj" fmla="val 101319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10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Инженерно-промышленный форум</a:t>
            </a:r>
            <a:endParaRPr lang="ru-RU" b="1" dirty="0"/>
          </a:p>
        </p:txBody>
      </p:sp>
      <p:pic>
        <p:nvPicPr>
          <p:cNvPr id="1026" name="Picture 2" descr="C:\Users\user\Downloads\IMG-80349005987b8ef079778dd1c9e375ed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786346" cy="3194886"/>
          </a:xfrm>
          <a:prstGeom prst="rect">
            <a:avLst/>
          </a:prstGeom>
          <a:noFill/>
        </p:spPr>
      </p:pic>
      <p:pic>
        <p:nvPicPr>
          <p:cNvPr id="1027" name="Picture 3" descr="C:\Users\user\Downloads\IMG-e2076672433dee64afd547b8e1af21d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Торжественные линейки День неизвестного солдата</a:t>
            </a:r>
            <a:endParaRPr lang="ru-RU" sz="3200" b="1" dirty="0"/>
          </a:p>
        </p:txBody>
      </p:sp>
      <p:pic>
        <p:nvPicPr>
          <p:cNvPr id="3074" name="Picture 2" descr="C:\Users\user\Downloads\L0icnJgr9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778438" cy="4525963"/>
          </a:xfrm>
          <a:prstGeom prst="rect">
            <a:avLst/>
          </a:prstGeom>
          <a:noFill/>
        </p:spPr>
      </p:pic>
      <p:pic>
        <p:nvPicPr>
          <p:cNvPr id="3075" name="Picture 3" descr="C:\Users\user\Downloads\ms6c2Djqy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3500426" cy="2362788"/>
          </a:xfrm>
          <a:prstGeom prst="rect">
            <a:avLst/>
          </a:prstGeom>
          <a:noFill/>
        </p:spPr>
      </p:pic>
      <p:pic>
        <p:nvPicPr>
          <p:cNvPr id="3076" name="Picture 4" descr="C:\Users\user\Downloads\mVHRT9kbk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3095630" cy="2321723"/>
          </a:xfrm>
          <a:prstGeom prst="rect">
            <a:avLst/>
          </a:prstGeom>
          <a:noFill/>
        </p:spPr>
      </p:pic>
      <p:pic>
        <p:nvPicPr>
          <p:cNvPr id="3077" name="Picture 5" descr="C:\Users\user\Downloads\yjBMfDi8s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71768" cy="144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1 декабря в школе состоялся просмотр фильма "28 Панфиловцев", приуроченный к Дню Героев Отечества, который отмечается 09.12.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agHsx3fu0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160317" cy="3120238"/>
          </a:xfrm>
          <a:prstGeom prst="rect">
            <a:avLst/>
          </a:prstGeom>
          <a:noFill/>
        </p:spPr>
      </p:pic>
      <p:pic>
        <p:nvPicPr>
          <p:cNvPr id="2051" name="Picture 3" descr="C:\Users\user\Downloads\rOqNpigeDa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928670"/>
            <a:ext cx="2571736" cy="2571736"/>
          </a:xfrm>
          <a:prstGeom prst="rect">
            <a:avLst/>
          </a:prstGeom>
          <a:noFill/>
        </p:spPr>
      </p:pic>
      <p:pic>
        <p:nvPicPr>
          <p:cNvPr id="2052" name="Picture 4" descr="C:\Users\user\Downloads\XhJHXLyDi1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2905060" cy="290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Участие обучающихся 6е класса в городском форуме "Мир без границ"</a:t>
            </a:r>
            <a:endParaRPr lang="ru-RU" sz="2800" b="1" dirty="0"/>
          </a:p>
        </p:txBody>
      </p:sp>
      <p:pic>
        <p:nvPicPr>
          <p:cNvPr id="7170" name="Picture 2" descr="C:\Users\user\Downloads\sWHPT6V-1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Интеллектуальная игра День Конституции</a:t>
            </a:r>
            <a:br>
              <a:rPr lang="ru-RU" sz="2400" b="1" dirty="0" smtClean="0"/>
            </a:br>
            <a:r>
              <a:rPr lang="ru-RU" sz="2400" b="1" dirty="0" smtClean="0"/>
              <a:t> 1 место - 5А</a:t>
            </a:r>
            <a:br>
              <a:rPr lang="ru-RU" sz="2400" b="1" dirty="0" smtClean="0"/>
            </a:br>
            <a:r>
              <a:rPr lang="ru-RU" sz="2400" b="1" dirty="0" smtClean="0"/>
              <a:t>2 место - 5И</a:t>
            </a:r>
            <a:br>
              <a:rPr lang="ru-RU" sz="2400" b="1" dirty="0" smtClean="0"/>
            </a:br>
            <a:r>
              <a:rPr lang="ru-RU" sz="2400" b="1" dirty="0" smtClean="0"/>
              <a:t>3 место - 5Д</a:t>
            </a:r>
            <a:endParaRPr lang="ru-RU" sz="2400" b="1" dirty="0"/>
          </a:p>
        </p:txBody>
      </p:sp>
      <p:pic>
        <p:nvPicPr>
          <p:cNvPr id="2050" name="Picture 2" descr="C:\Users\user\Downloads\ep61mUPQamY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357454" cy="3147157"/>
          </a:xfrm>
          <a:prstGeom prst="rect">
            <a:avLst/>
          </a:prstGeom>
          <a:noFill/>
        </p:spPr>
      </p:pic>
      <p:pic>
        <p:nvPicPr>
          <p:cNvPr id="2051" name="Picture 3" descr="C:\Users\user\Downloads\9_Pinb4s6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142984"/>
            <a:ext cx="2709853" cy="3617603"/>
          </a:xfrm>
          <a:prstGeom prst="rect">
            <a:avLst/>
          </a:prstGeom>
          <a:noFill/>
        </p:spPr>
      </p:pic>
      <p:pic>
        <p:nvPicPr>
          <p:cNvPr id="2052" name="Picture 4" descr="C:\Users\user\Downloads\FjBfmrAKG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2000264" cy="2670315"/>
          </a:xfrm>
          <a:prstGeom prst="rect">
            <a:avLst/>
          </a:prstGeom>
          <a:noFill/>
        </p:spPr>
      </p:pic>
      <p:pic>
        <p:nvPicPr>
          <p:cNvPr id="2053" name="Picture 5" descr="C:\Users\user\Downloads\sY5aJboh9x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14752"/>
            <a:ext cx="1871317" cy="2498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Спортивный праздник по Гандболу в СК СУХАРЕВА</a:t>
            </a:r>
            <a:endParaRPr lang="ru-RU" b="1" dirty="0"/>
          </a:p>
        </p:txBody>
      </p:sp>
      <p:pic>
        <p:nvPicPr>
          <p:cNvPr id="1026" name="Picture 2" descr="C:\Users\user\Downloads\IMG-9025c7133510e4d8543d92b5776d7df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548338" cy="416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Сбор вещей новогодних открыток для «Территории передышки»</a:t>
            </a:r>
            <a:endParaRPr lang="ru-RU" b="1" dirty="0"/>
          </a:p>
        </p:txBody>
      </p:sp>
      <p:pic>
        <p:nvPicPr>
          <p:cNvPr id="2050" name="Picture 2" descr="C:\Users\user\Downloads\IMG-b00cce1e926836ef8260315f08c5be9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810000" cy="2857500"/>
          </a:xfrm>
          <a:prstGeom prst="rect">
            <a:avLst/>
          </a:prstGeom>
          <a:noFill/>
        </p:spPr>
      </p:pic>
      <p:pic>
        <p:nvPicPr>
          <p:cNvPr id="4" name="Picture 2" descr="C:\Users\user\Downloads\IMG-acf09e841d27c78e0a3cbb7a44cdcff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Круглый стол на тему - «Этнокультурная среда и этнокультурные процессы в Пермском крае».</a:t>
            </a:r>
            <a:endParaRPr lang="ru-RU" sz="3200" b="1" dirty="0"/>
          </a:p>
        </p:txBody>
      </p:sp>
      <p:pic>
        <p:nvPicPr>
          <p:cNvPr id="1026" name="Picture 2" descr="C:\Users\user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4032951" cy="2268535"/>
          </a:xfrm>
          <a:prstGeom prst="rect">
            <a:avLst/>
          </a:prstGeom>
          <a:noFill/>
        </p:spPr>
      </p:pic>
      <p:pic>
        <p:nvPicPr>
          <p:cNvPr id="1027" name="Picture 3" descr="C:\Users\user\Downloads\Koman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528" y="1643050"/>
            <a:ext cx="3287313" cy="2203527"/>
          </a:xfrm>
          <a:prstGeom prst="rect">
            <a:avLst/>
          </a:prstGeom>
          <a:noFill/>
        </p:spPr>
      </p:pic>
      <p:pic>
        <p:nvPicPr>
          <p:cNvPr id="1028" name="Picture 4" descr="C:\Users\user\Download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2357454" cy="3170673"/>
          </a:xfrm>
          <a:prstGeom prst="rect">
            <a:avLst/>
          </a:prstGeom>
          <a:noFill/>
        </p:spPr>
      </p:pic>
      <p:pic>
        <p:nvPicPr>
          <p:cNvPr id="1029" name="Picture 5" descr="C:\Users\user\Downloads\dipl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429000"/>
            <a:ext cx="2357454" cy="311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Профориентационные</a:t>
            </a:r>
            <a:r>
              <a:rPr lang="ru-RU" b="1" dirty="0" smtClean="0"/>
              <a:t> встречи с </a:t>
            </a:r>
            <a:r>
              <a:rPr lang="ru-RU" b="1" dirty="0" err="1" smtClean="0"/>
              <a:t>Росгвардией</a:t>
            </a:r>
            <a:endParaRPr lang="ru-RU" b="1" dirty="0"/>
          </a:p>
        </p:txBody>
      </p:sp>
      <p:pic>
        <p:nvPicPr>
          <p:cNvPr id="5122" name="Picture 2" descr="C:\Users\user\Downloads\IMG-776e84c3de2330cacbfdd96d2de22a9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572032" cy="3429024"/>
          </a:xfrm>
          <a:prstGeom prst="rect">
            <a:avLst/>
          </a:prstGeom>
          <a:noFill/>
        </p:spPr>
      </p:pic>
      <p:pic>
        <p:nvPicPr>
          <p:cNvPr id="5123" name="Picture 3" descr="C:\Users\user\Downloads\IMG-5fcdada849691c40e9fa40cbdaa8929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Еженедельные линейки Поднятия флага РФ</a:t>
            </a:r>
            <a:endParaRPr lang="ru-RU" sz="2800" b="1" dirty="0"/>
          </a:p>
        </p:txBody>
      </p:sp>
      <p:pic>
        <p:nvPicPr>
          <p:cNvPr id="4098" name="Picture 2" descr="C:\Users\user\Downloads\IMG_20221226_081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452820" cy="2589615"/>
          </a:xfrm>
          <a:prstGeom prst="rect">
            <a:avLst/>
          </a:prstGeom>
          <a:noFill/>
        </p:spPr>
      </p:pic>
      <p:pic>
        <p:nvPicPr>
          <p:cNvPr id="4099" name="Picture 3" descr="C:\Users\user\Downloads\i3SYHppLu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3357586" cy="2518190"/>
          </a:xfrm>
          <a:prstGeom prst="rect">
            <a:avLst/>
          </a:prstGeom>
          <a:noFill/>
        </p:spPr>
      </p:pic>
      <p:pic>
        <p:nvPicPr>
          <p:cNvPr id="4100" name="Picture 4" descr="C:\Users\user\Downloads\7Q7IG2i0D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214683" cy="428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Парта героя</a:t>
            </a:r>
            <a:endParaRPr lang="ru-RU" b="1" dirty="0"/>
          </a:p>
        </p:txBody>
      </p:sp>
      <p:pic>
        <p:nvPicPr>
          <p:cNvPr id="1027" name="Picture 3" descr="C:\Users\User\Desktop\Парта героя\IMG_20221115_105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563888" cy="2672916"/>
          </a:xfrm>
          <a:prstGeom prst="rect">
            <a:avLst/>
          </a:prstGeom>
          <a:noFill/>
        </p:spPr>
      </p:pic>
      <p:pic>
        <p:nvPicPr>
          <p:cNvPr id="1028" name="Picture 4" descr="C:\Users\User\Desktop\Парта героя\IMG-e0021954e955d38b6e1ac866be6fb66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322057" cy="2431157"/>
          </a:xfrm>
          <a:prstGeom prst="rect">
            <a:avLst/>
          </a:prstGeom>
          <a:noFill/>
        </p:spPr>
      </p:pic>
      <p:pic>
        <p:nvPicPr>
          <p:cNvPr id="1030" name="Picture 6" descr="C:\Users\User\Desktop\Парта героя\IMG-c31f9f407f936bb33f89de17f367a1d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3810000" cy="2143125"/>
          </a:xfrm>
          <a:prstGeom prst="rect">
            <a:avLst/>
          </a:prstGeom>
          <a:noFill/>
        </p:spPr>
      </p:pic>
      <p:pic>
        <p:nvPicPr>
          <p:cNvPr id="1031" name="Picture 7" descr="C:\Users\User\Desktop\Парта героя\IMG-07e462b486b7bf83af1e87f46da6e01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4066028" cy="228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Рождественская выставка</a:t>
            </a:r>
            <a:endParaRPr lang="ru-RU" b="1" dirty="0"/>
          </a:p>
        </p:txBody>
      </p:sp>
      <p:pic>
        <p:nvPicPr>
          <p:cNvPr id="4098" name="Picture 2" descr="C:\Users\user\Downloads\IMG-ab8b487fad019b5e09d56503021d8e0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500462" cy="2625347"/>
          </a:xfrm>
          <a:prstGeom prst="rect">
            <a:avLst/>
          </a:prstGeom>
          <a:noFill/>
        </p:spPr>
      </p:pic>
      <p:pic>
        <p:nvPicPr>
          <p:cNvPr id="4099" name="Picture 3" descr="C:\Users\user\Downloads\IMG-12959eba749e07c5c3ed7a42e6a5599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571900" cy="2678925"/>
          </a:xfrm>
          <a:prstGeom prst="rect">
            <a:avLst/>
          </a:prstGeom>
          <a:noFill/>
        </p:spPr>
      </p:pic>
      <p:pic>
        <p:nvPicPr>
          <p:cNvPr id="4100" name="Picture 4" descr="C:\Users\user\Downloads\IMG-e7e625b2c0a06481cee7654c37e80c7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Рождественская сказка</a:t>
            </a:r>
            <a:endParaRPr lang="ru-RU" b="1" dirty="0"/>
          </a:p>
        </p:txBody>
      </p:sp>
      <p:pic>
        <p:nvPicPr>
          <p:cNvPr id="3075" name="Picture 3" descr="C:\Users\user\Downloads\IMG_20221226_095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524241" cy="2643181"/>
          </a:xfrm>
          <a:prstGeom prst="rect">
            <a:avLst/>
          </a:prstGeom>
          <a:noFill/>
        </p:spPr>
      </p:pic>
      <p:pic>
        <p:nvPicPr>
          <p:cNvPr id="3076" name="Picture 4" descr="C:\Users\user\Downloads\IMG_20221226_095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Рождественская сказка</a:t>
            </a:r>
            <a:endParaRPr lang="ru-RU" b="1" dirty="0"/>
          </a:p>
        </p:txBody>
      </p:sp>
      <p:pic>
        <p:nvPicPr>
          <p:cNvPr id="6146" name="Picture 2" descr="C:\Users\user\Downloads\IMG-194bbe29d9d52e719aaec740fb8b1f90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857500" cy="3810000"/>
          </a:xfrm>
          <a:prstGeom prst="rect">
            <a:avLst/>
          </a:prstGeom>
          <a:noFill/>
        </p:spPr>
      </p:pic>
      <p:pic>
        <p:nvPicPr>
          <p:cNvPr id="6147" name="Picture 3" descr="C:\Users\user\Downloads\IMG-5a04d744e17ca982935f7c50bf2fd04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607472" cy="463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Сбор теплых вещей для «Территории передышки»</a:t>
            </a:r>
            <a:endParaRPr lang="ru-RU" b="1" dirty="0"/>
          </a:p>
        </p:txBody>
      </p:sp>
      <p:pic>
        <p:nvPicPr>
          <p:cNvPr id="2050" name="Picture 2" descr="C:\Users\user\Downloads\DxIlQQWp4Z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3071834" cy="4095779"/>
          </a:xfrm>
          <a:prstGeom prst="rect">
            <a:avLst/>
          </a:prstGeom>
          <a:noFill/>
        </p:spPr>
      </p:pic>
      <p:pic>
        <p:nvPicPr>
          <p:cNvPr id="2051" name="Picture 3" descr="C:\Users\user\Downloads\QphxVAfky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000240"/>
            <a:ext cx="2800354" cy="3733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Интеллектуальные игры  «Мой город Пермь» среди 5-6, 7-8 классов</a:t>
            </a:r>
            <a:endParaRPr lang="ru-RU" b="1" dirty="0"/>
          </a:p>
        </p:txBody>
      </p:sp>
      <p:pic>
        <p:nvPicPr>
          <p:cNvPr id="1026" name="Picture 2" descr="C:\Users\user\Desktop\Мой город Пермь\Q9DYSciEuO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2840039" cy="2840039"/>
          </a:xfrm>
          <a:prstGeom prst="rect">
            <a:avLst/>
          </a:prstGeom>
          <a:noFill/>
        </p:spPr>
      </p:pic>
      <p:pic>
        <p:nvPicPr>
          <p:cNvPr id="1027" name="Picture 3" descr="C:\Users\user\Desktop\Мой город Пермь\0qFYQN9v4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00570"/>
            <a:ext cx="4502957" cy="2019295"/>
          </a:xfrm>
          <a:prstGeom prst="rect">
            <a:avLst/>
          </a:prstGeom>
          <a:noFill/>
        </p:spPr>
      </p:pic>
      <p:pic>
        <p:nvPicPr>
          <p:cNvPr id="1028" name="Picture 4" descr="C:\Users\user\Desktop\Мой город Пермь\agb1-fcwhT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857364"/>
            <a:ext cx="4939284" cy="2091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46" y="365126"/>
            <a:ext cx="814820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открытки и гуманитарная помощь жителям ДНР и ЛНР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3" y="2056534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14" y="2056534"/>
            <a:ext cx="3263504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89" y="2954628"/>
            <a:ext cx="2369127" cy="2369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152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книги, открытки детям Северодонецка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728488"/>
            <a:ext cx="3323738" cy="4431651"/>
          </a:xfrm>
        </p:spPr>
      </p:pic>
      <p:pic>
        <p:nvPicPr>
          <p:cNvPr id="8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2142449"/>
            <a:ext cx="3636818" cy="3629762"/>
          </a:xfrm>
        </p:spPr>
      </p:pic>
    </p:spTree>
    <p:extLst>
      <p:ext uri="{BB962C8B-B14F-4D97-AF65-F5344CB8AC3E}">
        <p14:creationId xmlns="" xmlns:p14="http://schemas.microsoft.com/office/powerpoint/2010/main" val="174483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Концерт к Дню Матери</a:t>
            </a:r>
            <a:endParaRPr lang="ru-RU" b="1" dirty="0"/>
          </a:p>
        </p:txBody>
      </p:sp>
      <p:pic>
        <p:nvPicPr>
          <p:cNvPr id="3074" name="Picture 2" descr="C:\Users\user\Desktop\День матери\tOBOZHUVl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357322" cy="2415004"/>
          </a:xfrm>
          <a:prstGeom prst="rect">
            <a:avLst/>
          </a:prstGeom>
          <a:noFill/>
        </p:spPr>
      </p:pic>
      <p:pic>
        <p:nvPicPr>
          <p:cNvPr id="3075" name="Picture 3" descr="C:\Users\user\Desktop\День матери\nPGNXSlnM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643314"/>
            <a:ext cx="4952992" cy="2789928"/>
          </a:xfrm>
          <a:prstGeom prst="rect">
            <a:avLst/>
          </a:prstGeom>
          <a:noFill/>
        </p:spPr>
      </p:pic>
      <p:pic>
        <p:nvPicPr>
          <p:cNvPr id="3076" name="Picture 4" descr="C:\Users\user\Desktop\День матери\lzjObynSh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2447922" cy="1414445"/>
          </a:xfrm>
          <a:prstGeom prst="rect">
            <a:avLst/>
          </a:prstGeom>
          <a:noFill/>
        </p:spPr>
      </p:pic>
      <p:pic>
        <p:nvPicPr>
          <p:cNvPr id="3077" name="Picture 5" descr="C:\Users\user\Desktop\День матери\cDhAVp1sr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785926"/>
            <a:ext cx="1428760" cy="2542110"/>
          </a:xfrm>
          <a:prstGeom prst="rect">
            <a:avLst/>
          </a:prstGeom>
          <a:noFill/>
        </p:spPr>
      </p:pic>
      <p:pic>
        <p:nvPicPr>
          <p:cNvPr id="3078" name="Picture 6" descr="C:\Users\user\Desktop\День матери\J_z_y8bWjt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214422"/>
            <a:ext cx="4214842" cy="237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макулатура в качестве помощи Донбассу</a:t>
            </a:r>
            <a:endParaRPr lang="ru-RU" dirty="0"/>
          </a:p>
        </p:txBody>
      </p:sp>
      <p:pic>
        <p:nvPicPr>
          <p:cNvPr id="1026" name="Picture 2" descr="C:\Users\user\Desktop\Новая папка (4)\IMG_20221124_14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047988" cy="2285991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4)\IMG_20221124_140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46914"/>
            <a:ext cx="3881448" cy="2911086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4)\IMG_20221124_140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«Молотов_1945.doc”, в котором приняли участия ученики 10 класса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C:\Users\user\Desktop\Новая папка (4)\IMG-4d91469873676ec5550b07ff9e0c466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4)\IMG-c504793ca8eea9feaafbb966ae92cb5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5143509" cy="3857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3034</TotalTime>
  <Words>152</Words>
  <Application>Microsoft Office PowerPoint</Application>
  <PresentationFormat>Экран (4:3)</PresentationFormat>
  <Paragraphs>23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Итоги  воспитательной деятельности  2 четверть  2022-23 уч. год </vt:lpstr>
      <vt:lpstr>Парта героя</vt:lpstr>
      <vt:lpstr>Сбор теплых вещей для «Территории передышки»</vt:lpstr>
      <vt:lpstr>Интеллектуальные игры  «Мой город Пермь» среди 5-6, 7-8 классов</vt:lpstr>
      <vt:lpstr>Письма, открытки и гуманитарная помощь жителям ДНР и ЛНР </vt:lpstr>
      <vt:lpstr>Детские книги, открытки детям Северодонецка</vt:lpstr>
      <vt:lpstr>Концерт к Дню Матери</vt:lpstr>
      <vt:lpstr>Сбор макулатура в качестве помощи Донбассу</vt:lpstr>
      <vt:lpstr>«Молотов_1945.doc”, в котором приняли участия ученики 10 класса </vt:lpstr>
      <vt:lpstr>Инженерно-промышленный форум</vt:lpstr>
      <vt:lpstr>Торжественные линейки День неизвестного солдата</vt:lpstr>
      <vt:lpstr>1 декабря в школе состоялся просмотр фильма "28 Панфиловцев", приуроченный к Дню Героев Отечества, который отмечается 09.12.  </vt:lpstr>
      <vt:lpstr>Участие обучающихся 6е класса в городском форуме "Мир без границ"</vt:lpstr>
      <vt:lpstr>Интеллектуальная игра День Конституции  1 место - 5А 2 место - 5И 3 место - 5Д</vt:lpstr>
      <vt:lpstr>Спортивный праздник по Гандболу в СК СУХАРЕВА</vt:lpstr>
      <vt:lpstr>Сбор вещей новогодних открыток для «Территории передышки»</vt:lpstr>
      <vt:lpstr>Круглый стол на тему - «Этнокультурная среда и этнокультурные процессы в Пермском крае».</vt:lpstr>
      <vt:lpstr>Профориентационные встречи с Росгвардией</vt:lpstr>
      <vt:lpstr>Еженедельные линейки Поднятия флага РФ</vt:lpstr>
      <vt:lpstr>Рождественская выставка</vt:lpstr>
      <vt:lpstr>Рождественская сказка</vt:lpstr>
      <vt:lpstr>Рождественская сказка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User</cp:lastModifiedBy>
  <cp:revision>409</cp:revision>
  <cp:lastPrinted>2021-08-26T09:48:07Z</cp:lastPrinted>
  <dcterms:created xsi:type="dcterms:W3CDTF">2020-06-14T18:01:56Z</dcterms:created>
  <dcterms:modified xsi:type="dcterms:W3CDTF">2023-06-14T10:06:43Z</dcterms:modified>
</cp:coreProperties>
</file>