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96" r:id="rId2"/>
    <p:sldId id="334" r:id="rId3"/>
    <p:sldId id="332" r:id="rId4"/>
    <p:sldId id="333" r:id="rId5"/>
    <p:sldId id="335" r:id="rId6"/>
    <p:sldId id="338" r:id="rId7"/>
    <p:sldId id="339" r:id="rId8"/>
    <p:sldId id="336" r:id="rId9"/>
    <p:sldId id="337" r:id="rId10"/>
    <p:sldId id="342" r:id="rId11"/>
    <p:sldId id="343" r:id="rId12"/>
    <p:sldId id="341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54" r:id="rId22"/>
    <p:sldId id="352" r:id="rId23"/>
    <p:sldId id="353" r:id="rId24"/>
    <p:sldId id="355" r:id="rId25"/>
    <p:sldId id="356" r:id="rId26"/>
    <p:sldId id="35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5878" autoAdjust="0"/>
  </p:normalViewPr>
  <p:slideViewPr>
    <p:cSldViewPr>
      <p:cViewPr>
        <p:scale>
          <a:sx n="60" d="100"/>
          <a:sy n="60" d="100"/>
        </p:scale>
        <p:origin x="-1404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14E17-C569-467F-962E-64950B4469CB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18ECE-A1D4-464E-BF18-371B3D80A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3944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6AEDC-77FE-4B26-A3BB-3EF72C21A0D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6280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05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55274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1134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0198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9944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713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7971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89581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7504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2914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540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442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b="31991"/>
          <a:stretch/>
        </p:blipFill>
        <p:spPr>
          <a:xfrm>
            <a:off x="-31742" y="-5029"/>
            <a:ext cx="9144000" cy="41541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924944"/>
            <a:ext cx="7772400" cy="3024336"/>
          </a:xfrm>
        </p:spPr>
        <p:txBody>
          <a:bodyPr>
            <a:no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 воспитательной деятельности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четверть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2022-23 уч. год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араллелограмм 3"/>
          <p:cNvSpPr/>
          <p:nvPr/>
        </p:nvSpPr>
        <p:spPr>
          <a:xfrm>
            <a:off x="1115616" y="1772816"/>
            <a:ext cx="6984776" cy="792088"/>
          </a:xfrm>
          <a:prstGeom prst="parallelogram">
            <a:avLst>
              <a:gd name="adj" fmla="val 101319"/>
            </a:avLst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81038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Состоялась первая игра Турнира по робототехнике «</a:t>
            </a:r>
            <a:r>
              <a:rPr lang="ru-RU" sz="2800" b="1" dirty="0" err="1" smtClean="0"/>
              <a:t>Робо-Лазертаг</a:t>
            </a:r>
            <a:r>
              <a:rPr lang="ru-RU" sz="2800" b="1" dirty="0" smtClean="0"/>
              <a:t>» среди учащихся 7-х классов</a:t>
            </a:r>
            <a:endParaRPr lang="ru-RU" sz="2800" b="1" dirty="0"/>
          </a:p>
        </p:txBody>
      </p:sp>
      <p:pic>
        <p:nvPicPr>
          <p:cNvPr id="2050" name="Picture 2" descr="C:\Users\user\Downloads\IMG-44f09c86291feb64f8e546f0edff88a1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14488"/>
            <a:ext cx="2071702" cy="2762270"/>
          </a:xfrm>
          <a:prstGeom prst="rect">
            <a:avLst/>
          </a:prstGeom>
          <a:noFill/>
        </p:spPr>
      </p:pic>
      <p:pic>
        <p:nvPicPr>
          <p:cNvPr id="2051" name="Picture 3" descr="C:\Users\user\Downloads\IMG-17c0884e1253d5e241a873a76d687f29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714488"/>
            <a:ext cx="2786002" cy="3714669"/>
          </a:xfrm>
          <a:prstGeom prst="rect">
            <a:avLst/>
          </a:prstGeom>
          <a:noFill/>
        </p:spPr>
      </p:pic>
      <p:pic>
        <p:nvPicPr>
          <p:cNvPr id="2052" name="Picture 4" descr="C:\Users\user\Downloads\IMG-68cdd01b1aac489a64d05f74211df3f9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2786058"/>
            <a:ext cx="2214578" cy="29527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b="1" dirty="0" smtClean="0"/>
              <a:t>8.02 состоялась беседа инспектора отделения пропаганды БДД ОГИБДД УМВД России по г. Перми лейтенанта полиции </a:t>
            </a:r>
            <a:r>
              <a:rPr lang="ru-RU" sz="1600" b="1" dirty="0" err="1" smtClean="0"/>
              <a:t>Питц</a:t>
            </a:r>
            <a:r>
              <a:rPr lang="ru-RU" sz="1600" b="1" dirty="0" smtClean="0"/>
              <a:t> Т.С. "Безопасное поведение пешеходов в зимний период" , старшего инспектора ПДН майора полиции Алексеевой М.Э. "Административная и уголовная ответственность за употребление ПАВ", "Половая неприкосновенность" с учащимися 8-х классов</a:t>
            </a:r>
            <a:endParaRPr lang="ru-RU" sz="1600" b="1" dirty="0"/>
          </a:p>
        </p:txBody>
      </p:sp>
      <p:pic>
        <p:nvPicPr>
          <p:cNvPr id="3074" name="Picture 2" descr="C:\Users\user\Downloads\IMG_20230208_095739_1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857364"/>
            <a:ext cx="2738440" cy="2053830"/>
          </a:xfrm>
          <a:prstGeom prst="rect">
            <a:avLst/>
          </a:prstGeom>
          <a:noFill/>
        </p:spPr>
      </p:pic>
      <p:pic>
        <p:nvPicPr>
          <p:cNvPr id="3075" name="Picture 3" descr="C:\Users\user\Downloads\IMG_20230208_091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643050"/>
            <a:ext cx="4762500" cy="3571875"/>
          </a:xfrm>
          <a:prstGeom prst="rect">
            <a:avLst/>
          </a:prstGeom>
          <a:noFill/>
        </p:spPr>
      </p:pic>
      <p:pic>
        <p:nvPicPr>
          <p:cNvPr id="3076" name="Picture 4" descr="C:\Users\user\Downloads\d8677ekIkx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714884"/>
            <a:ext cx="4143404" cy="1865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8 февраля — День памяти юного героя–антифашиста.</a:t>
            </a:r>
            <a:br>
              <a:rPr lang="ru-RU" sz="2400" b="1" dirty="0" smtClean="0"/>
            </a:br>
            <a:r>
              <a:rPr lang="ru-RU" sz="2400" b="1" dirty="0" smtClean="0"/>
              <a:t>В этот день для 5 класса прошел музейный урок "Дети-герои Великой Отечественной войны"</a:t>
            </a:r>
            <a:endParaRPr lang="ru-RU" sz="2400" dirty="0"/>
          </a:p>
        </p:txBody>
      </p:sp>
      <p:pic>
        <p:nvPicPr>
          <p:cNvPr id="1026" name="Picture 2" descr="C:\Users\user\Downloads\IMG_20230208_1342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928802"/>
            <a:ext cx="3571900" cy="2678925"/>
          </a:xfrm>
          <a:prstGeom prst="rect">
            <a:avLst/>
          </a:prstGeom>
          <a:noFill/>
        </p:spPr>
      </p:pic>
      <p:pic>
        <p:nvPicPr>
          <p:cNvPr id="1027" name="Picture 3" descr="C:\Users\user\Downloads\IMG_20230208_140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571744"/>
            <a:ext cx="3905244" cy="29289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9.02 Музейный урок для 9-х классов "Сталинградская битва"</a:t>
            </a:r>
            <a:endParaRPr lang="ru-RU" b="1" dirty="0"/>
          </a:p>
        </p:txBody>
      </p:sp>
      <p:pic>
        <p:nvPicPr>
          <p:cNvPr id="1026" name="Picture 2" descr="C:\Users\user\Downloads\klUNfYGQ2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3405716" cy="2554287"/>
          </a:xfrm>
          <a:prstGeom prst="rect">
            <a:avLst/>
          </a:prstGeom>
          <a:noFill/>
        </p:spPr>
      </p:pic>
      <p:pic>
        <p:nvPicPr>
          <p:cNvPr id="1027" name="Picture 3" descr="C:\Users\user\Downloads\knW4A184r2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32" y="2000240"/>
            <a:ext cx="2571768" cy="1928826"/>
          </a:xfrm>
          <a:prstGeom prst="rect">
            <a:avLst/>
          </a:prstGeom>
          <a:noFill/>
        </p:spPr>
      </p:pic>
      <p:pic>
        <p:nvPicPr>
          <p:cNvPr id="1028" name="Picture 4" descr="C:\Users\user\Downloads\D3h00D-xX1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2214554"/>
            <a:ext cx="2500330" cy="3333773"/>
          </a:xfrm>
          <a:prstGeom prst="rect">
            <a:avLst/>
          </a:prstGeom>
          <a:noFill/>
        </p:spPr>
      </p:pic>
      <p:pic>
        <p:nvPicPr>
          <p:cNvPr id="1029" name="Picture 5" descr="C:\Users\user\Downloads\Vm2XiL3vuo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4143380"/>
            <a:ext cx="2786082" cy="2089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13.02 Торжественная церемония поднятия флага и исполнения гимна Российской Федерации.</a:t>
            </a:r>
            <a:br>
              <a:rPr lang="ru-RU" sz="2400" dirty="0" smtClean="0"/>
            </a:br>
            <a:r>
              <a:rPr lang="ru-RU" sz="2400" dirty="0" smtClean="0"/>
              <a:t>Награждение учащихся за активное участие в жизни школы.</a:t>
            </a:r>
            <a:endParaRPr lang="ru-RU" sz="2400" dirty="0"/>
          </a:p>
        </p:txBody>
      </p:sp>
      <p:pic>
        <p:nvPicPr>
          <p:cNvPr id="2050" name="Picture 2" descr="C:\Users\user\Downloads\ufQxqa7YGo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2929463" cy="2197097"/>
          </a:xfrm>
          <a:prstGeom prst="rect">
            <a:avLst/>
          </a:prstGeom>
          <a:noFill/>
        </p:spPr>
      </p:pic>
      <p:pic>
        <p:nvPicPr>
          <p:cNvPr id="2051" name="Picture 3" descr="C:\Users\user\Downloads\V6HFKVM3Gs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929066"/>
            <a:ext cx="3095679" cy="2321759"/>
          </a:xfrm>
          <a:prstGeom prst="rect">
            <a:avLst/>
          </a:prstGeom>
          <a:noFill/>
        </p:spPr>
      </p:pic>
      <p:pic>
        <p:nvPicPr>
          <p:cNvPr id="2052" name="Picture 4" descr="C:\Users\user\Downloads\pA--fVhW91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2285992"/>
            <a:ext cx="2071702" cy="2762269"/>
          </a:xfrm>
          <a:prstGeom prst="rect">
            <a:avLst/>
          </a:prstGeom>
          <a:noFill/>
        </p:spPr>
      </p:pic>
      <p:pic>
        <p:nvPicPr>
          <p:cNvPr id="2053" name="Picture 5" descr="C:\Users\user\Downloads\IMG_20230213_080258_9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1571612"/>
            <a:ext cx="2928958" cy="2196719"/>
          </a:xfrm>
          <a:prstGeom prst="rect">
            <a:avLst/>
          </a:prstGeom>
          <a:noFill/>
        </p:spPr>
      </p:pic>
      <p:pic>
        <p:nvPicPr>
          <p:cNvPr id="2054" name="Picture 6" descr="C:\Users\user\Downloads\fDd6ILJknQ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3929066"/>
            <a:ext cx="3057508" cy="22931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с 1 по 15 февраля 2023 г. прошла Всероссийская молодежная акция «Письмо защитнику Отечества».</a:t>
            </a:r>
            <a:endParaRPr lang="ru-RU" sz="3200" b="1" dirty="0"/>
          </a:p>
        </p:txBody>
      </p:sp>
      <p:pic>
        <p:nvPicPr>
          <p:cNvPr id="3074" name="Picture 2" descr="C:\Users\user\Downloads\JmtXNDM0VC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714488"/>
            <a:ext cx="4670934" cy="3054353"/>
          </a:xfrm>
          <a:prstGeom prst="rect">
            <a:avLst/>
          </a:prstGeom>
          <a:noFill/>
        </p:spPr>
      </p:pic>
      <p:pic>
        <p:nvPicPr>
          <p:cNvPr id="3075" name="Picture 3" descr="C:\Users\user\Downloads\UfEBCDCDv_A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4143380"/>
            <a:ext cx="4856127" cy="22383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/>
              <a:t>17.02.2023 Открытие виртуального музея АО "ОДК -Авиадвигатель"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 descr="C:\Users\user\Downloads\DSC_8737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3116"/>
            <a:ext cx="4910264" cy="3268667"/>
          </a:xfrm>
          <a:prstGeom prst="rect">
            <a:avLst/>
          </a:prstGeom>
          <a:noFill/>
        </p:spPr>
      </p:pic>
      <p:pic>
        <p:nvPicPr>
          <p:cNvPr id="6" name="Рисунок 5" descr="C:\Users\user\Downloads\DSC_8741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9824" y="1643050"/>
            <a:ext cx="3674176" cy="244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ownloads\DSC_877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4214818"/>
            <a:ext cx="3246591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/>
              <a:t>20.02 Торжественная церемония поднятия флага и исполнения гимна Российской Федерации. Разговор о важном – День Защитника Отчества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5122" name="Picture 2" descr="C:\Users\user\Downloads\rwxsl7n4CM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3982128" cy="2239947"/>
          </a:xfrm>
          <a:prstGeom prst="rect">
            <a:avLst/>
          </a:prstGeom>
          <a:noFill/>
        </p:spPr>
      </p:pic>
      <p:pic>
        <p:nvPicPr>
          <p:cNvPr id="5123" name="Picture 3" descr="C:\Users\user\Downloads\sQrw0chl95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14818"/>
            <a:ext cx="3047936" cy="2285952"/>
          </a:xfrm>
          <a:prstGeom prst="rect">
            <a:avLst/>
          </a:prstGeom>
          <a:noFill/>
        </p:spPr>
      </p:pic>
      <p:pic>
        <p:nvPicPr>
          <p:cNvPr id="5124" name="Picture 4" descr="C:\Users\user\Downloads\kXifFKvQ_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714488"/>
            <a:ext cx="3929090" cy="2946818"/>
          </a:xfrm>
          <a:prstGeom prst="rect">
            <a:avLst/>
          </a:prstGeom>
          <a:noFill/>
        </p:spPr>
      </p:pic>
      <p:pic>
        <p:nvPicPr>
          <p:cNvPr id="5125" name="Picture 5" descr="C:\Users\user\Downloads\h5gRqjntU0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4786322"/>
            <a:ext cx="2357454" cy="17680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err="1" smtClean="0"/>
              <a:t>Профориентационная</a:t>
            </a:r>
            <a:r>
              <a:rPr lang="ru-RU" sz="3100" b="1" dirty="0" smtClean="0"/>
              <a:t> встреча. Пермский филиал ФГБОУ ВО "Волжский государственный университет водного транспорта</a:t>
            </a:r>
            <a:r>
              <a:rPr lang="ru-RU" dirty="0" smtClean="0"/>
              <a:t>"</a:t>
            </a:r>
            <a:endParaRPr lang="ru-RU" dirty="0"/>
          </a:p>
        </p:txBody>
      </p:sp>
      <p:pic>
        <p:nvPicPr>
          <p:cNvPr id="6146" name="Picture 2" descr="C:\Users\user\Downloads\7b_iVfIiHU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143380"/>
            <a:ext cx="3214710" cy="2411033"/>
          </a:xfrm>
          <a:prstGeom prst="rect">
            <a:avLst/>
          </a:prstGeom>
          <a:noFill/>
        </p:spPr>
      </p:pic>
      <p:pic>
        <p:nvPicPr>
          <p:cNvPr id="6147" name="Picture 3" descr="C:\Users\user\Downloads\JaTL8rnubW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74"/>
            <a:ext cx="3376616" cy="2532462"/>
          </a:xfrm>
          <a:prstGeom prst="rect">
            <a:avLst/>
          </a:prstGeom>
          <a:noFill/>
        </p:spPr>
      </p:pic>
      <p:pic>
        <p:nvPicPr>
          <p:cNvPr id="6148" name="Picture 4" descr="C:\Users\user\Downloads\-s0mSz-2zC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285992"/>
            <a:ext cx="4071966" cy="3053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27.02 Торжественная церемония поднятия флага и исполнения гимна Российской Федерации.</a:t>
            </a:r>
            <a:br>
              <a:rPr lang="ru-RU" sz="2400" b="1" dirty="0" smtClean="0"/>
            </a:br>
            <a:r>
              <a:rPr lang="ru-RU" sz="2400" b="1" dirty="0" smtClean="0"/>
              <a:t>Награждение учащихся за активное участие в жизни школы</a:t>
            </a:r>
            <a:endParaRPr lang="ru-RU" sz="2400" b="1" dirty="0"/>
          </a:p>
        </p:txBody>
      </p:sp>
      <p:pic>
        <p:nvPicPr>
          <p:cNvPr id="1026" name="Picture 2" descr="C:\Users\user\Downloads\-NV35Mhax9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3500462" cy="2625346"/>
          </a:xfrm>
          <a:prstGeom prst="rect">
            <a:avLst/>
          </a:prstGeom>
          <a:noFill/>
        </p:spPr>
      </p:pic>
      <p:pic>
        <p:nvPicPr>
          <p:cNvPr id="1027" name="Picture 3" descr="C:\Users\user\Downloads\UEgCBBa0Vv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357298"/>
            <a:ext cx="3643338" cy="2732504"/>
          </a:xfrm>
          <a:prstGeom prst="rect">
            <a:avLst/>
          </a:prstGeom>
          <a:noFill/>
        </p:spPr>
      </p:pic>
      <p:pic>
        <p:nvPicPr>
          <p:cNvPr id="1028" name="Picture 4" descr="C:\Users\user\Downloads\XDpqlukz4c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143380"/>
            <a:ext cx="3357586" cy="2518190"/>
          </a:xfrm>
          <a:prstGeom prst="rect">
            <a:avLst/>
          </a:prstGeom>
          <a:noFill/>
        </p:spPr>
      </p:pic>
      <p:pic>
        <p:nvPicPr>
          <p:cNvPr id="1029" name="Picture 5" descr="C:\Users\user\Downloads\pqmQ9Fc5lB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214818"/>
            <a:ext cx="3167042" cy="2375282"/>
          </a:xfrm>
          <a:prstGeom prst="rect">
            <a:avLst/>
          </a:prstGeom>
          <a:noFill/>
        </p:spPr>
      </p:pic>
      <p:pic>
        <p:nvPicPr>
          <p:cNvPr id="1030" name="Picture 6" descr="C:\Users\user\Downloads\4h9-liMxxg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1785926"/>
            <a:ext cx="2214578" cy="2952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Музейные уроки для 4 классов. Герои летчики</a:t>
            </a:r>
            <a:endParaRPr lang="ru-RU" sz="2800" b="1" dirty="0"/>
          </a:p>
        </p:txBody>
      </p:sp>
      <p:pic>
        <p:nvPicPr>
          <p:cNvPr id="3074" name="Picture 2" descr="C:\Users\user\Downloads\emAOm3XQET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3660251" cy="2745188"/>
          </a:xfrm>
          <a:prstGeom prst="rect">
            <a:avLst/>
          </a:prstGeom>
          <a:noFill/>
        </p:spPr>
      </p:pic>
      <p:pic>
        <p:nvPicPr>
          <p:cNvPr id="3075" name="Picture 3" descr="C:\Users\user\Downloads\s7GgHEEdH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928670"/>
            <a:ext cx="3786214" cy="2839661"/>
          </a:xfrm>
          <a:prstGeom prst="rect">
            <a:avLst/>
          </a:prstGeom>
          <a:noFill/>
        </p:spPr>
      </p:pic>
      <p:pic>
        <p:nvPicPr>
          <p:cNvPr id="3076" name="Picture 4" descr="C:\Users\user\Downloads\T8iWk2-0Bj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429000"/>
            <a:ext cx="4286280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/>
              <a:t>27, 28 февраля совместно с региональным отделением Российского военно-исторического общества Пермского края был показан школьникам фильм «Возвращение. Корнилов» в рамках тематических уроков «Историческое значение Крыма для России. Люди и судьбы».</a:t>
            </a:r>
            <a:endParaRPr lang="ru-RU" sz="2000" b="1" dirty="0"/>
          </a:p>
        </p:txBody>
      </p:sp>
      <p:pic>
        <p:nvPicPr>
          <p:cNvPr id="2050" name="Picture 2" descr="C:\Users\user\Downloads\6Hp8Gd59z8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2071702" cy="2959575"/>
          </a:xfrm>
          <a:prstGeom prst="rect">
            <a:avLst/>
          </a:prstGeom>
          <a:noFill/>
        </p:spPr>
      </p:pic>
      <p:pic>
        <p:nvPicPr>
          <p:cNvPr id="2051" name="Picture 3" descr="C:\Users\user\Downloads\OXJLKO__Xa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643050"/>
            <a:ext cx="3214710" cy="2411033"/>
          </a:xfrm>
          <a:prstGeom prst="rect">
            <a:avLst/>
          </a:prstGeom>
          <a:noFill/>
        </p:spPr>
      </p:pic>
      <p:pic>
        <p:nvPicPr>
          <p:cNvPr id="2052" name="Picture 4" descr="C:\Users\user\Downloads\FuuaWzoaNO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643050"/>
            <a:ext cx="2666976" cy="2000232"/>
          </a:xfrm>
          <a:prstGeom prst="rect">
            <a:avLst/>
          </a:prstGeom>
          <a:noFill/>
        </p:spPr>
      </p:pic>
      <p:pic>
        <p:nvPicPr>
          <p:cNvPr id="2053" name="Picture 5" descr="C:\Users\user\Downloads\iqLHL9RixI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286256"/>
            <a:ext cx="2643206" cy="1982405"/>
          </a:xfrm>
          <a:prstGeom prst="rect">
            <a:avLst/>
          </a:prstGeom>
          <a:noFill/>
        </p:spPr>
      </p:pic>
      <p:pic>
        <p:nvPicPr>
          <p:cNvPr id="2054" name="Picture 6" descr="C:\Users\user\Downloads\j6CjT-AP5w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3929066"/>
            <a:ext cx="2571768" cy="1928826"/>
          </a:xfrm>
          <a:prstGeom prst="rect">
            <a:avLst/>
          </a:prstGeom>
          <a:noFill/>
        </p:spPr>
      </p:pic>
      <p:pic>
        <p:nvPicPr>
          <p:cNvPr id="2055" name="Picture 7" descr="C:\Users\user\Downloads\zdTRYcBSf3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4786322"/>
            <a:ext cx="2500330" cy="1875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6.03 Торжественная церемония поднятия флага и исполнения гимна Российской Федерации.</a:t>
            </a:r>
            <a:br>
              <a:rPr lang="ru-RU" sz="2400" b="1" dirty="0" smtClean="0"/>
            </a:br>
            <a:r>
              <a:rPr lang="ru-RU" sz="2400" b="1" dirty="0" smtClean="0"/>
              <a:t>Награждение учащихся за активное участие в жизни школы</a:t>
            </a:r>
            <a:endParaRPr lang="ru-RU" sz="2400" b="1" dirty="0"/>
          </a:p>
        </p:txBody>
      </p:sp>
      <p:pic>
        <p:nvPicPr>
          <p:cNvPr id="3074" name="Picture 2" descr="C:\Users\user\Downloads\uF4Asdm8pS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3445937" cy="2584453"/>
          </a:xfrm>
          <a:prstGeom prst="rect">
            <a:avLst/>
          </a:prstGeom>
          <a:noFill/>
        </p:spPr>
      </p:pic>
      <p:pic>
        <p:nvPicPr>
          <p:cNvPr id="3075" name="Picture 3" descr="C:\Users\user\Downloads\dgK71jZcKz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143380"/>
            <a:ext cx="3214710" cy="2411033"/>
          </a:xfrm>
          <a:prstGeom prst="rect">
            <a:avLst/>
          </a:prstGeom>
          <a:noFill/>
        </p:spPr>
      </p:pic>
      <p:pic>
        <p:nvPicPr>
          <p:cNvPr id="3076" name="Picture 4" descr="C:\Users\user\Downloads\BkqDAUAs4a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143116"/>
            <a:ext cx="4429156" cy="33218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/>
              <a:t>13.03 Торжественная церемония поднятия флага и исполнения гимна Российской Федерации</a:t>
            </a:r>
            <a:r>
              <a:rPr lang="ru-RU" b="1" dirty="0" smtClean="0"/>
              <a:t>.</a:t>
            </a:r>
            <a:endParaRPr lang="ru-RU" dirty="0"/>
          </a:p>
        </p:txBody>
      </p:sp>
      <p:pic>
        <p:nvPicPr>
          <p:cNvPr id="1026" name="Picture 2" descr="C:\Users\user\Downloads\-5219698661800396475_1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214554"/>
            <a:ext cx="3500966" cy="2625725"/>
          </a:xfrm>
          <a:prstGeom prst="rect">
            <a:avLst/>
          </a:prstGeom>
          <a:noFill/>
        </p:spPr>
      </p:pic>
      <p:pic>
        <p:nvPicPr>
          <p:cNvPr id="1027" name="Picture 3" descr="C:\Users\user\Downloads\IMG_20230313_080247_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000240"/>
            <a:ext cx="1928826" cy="2571768"/>
          </a:xfrm>
          <a:prstGeom prst="rect">
            <a:avLst/>
          </a:prstGeom>
          <a:noFill/>
        </p:spPr>
      </p:pic>
      <p:pic>
        <p:nvPicPr>
          <p:cNvPr id="1028" name="Picture 4" descr="C:\Users\user\Downloads\IMG_20230313_131001_9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000504"/>
            <a:ext cx="2571768" cy="1928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Первый Общероссийский передвижной фестиваль «Кино на службе Отечеству»</a:t>
            </a:r>
            <a:endParaRPr lang="ru-RU" sz="2800" b="1" dirty="0"/>
          </a:p>
        </p:txBody>
      </p:sp>
      <p:pic>
        <p:nvPicPr>
          <p:cNvPr id="2051" name="Picture 3" descr="C:\Users\user\Downloads\i9OdDOkAUZ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786" y="1428736"/>
            <a:ext cx="3786214" cy="2839661"/>
          </a:xfrm>
          <a:prstGeom prst="rect">
            <a:avLst/>
          </a:prstGeom>
          <a:noFill/>
        </p:spPr>
      </p:pic>
      <p:pic>
        <p:nvPicPr>
          <p:cNvPr id="2052" name="Picture 4" descr="C:\Users\user\Downloads\8qdqI8OVvtU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00174"/>
            <a:ext cx="4786314" cy="3589736"/>
          </a:xfrm>
          <a:prstGeom prst="rect">
            <a:avLst/>
          </a:prstGeom>
          <a:noFill/>
        </p:spPr>
      </p:pic>
      <p:pic>
        <p:nvPicPr>
          <p:cNvPr id="2053" name="Picture 5" descr="C:\Users\user\Downloads\6105BiA_b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4357694"/>
            <a:ext cx="3000396" cy="22502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"Мистер школы 2023"</a:t>
            </a:r>
            <a:endParaRPr lang="ru-RU" dirty="0"/>
          </a:p>
        </p:txBody>
      </p:sp>
      <p:pic>
        <p:nvPicPr>
          <p:cNvPr id="1026" name="Picture 2" descr="C:\Users\user\Downloads\BoM5Xt3Qfj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3215214" cy="2411411"/>
          </a:xfrm>
          <a:prstGeom prst="rect">
            <a:avLst/>
          </a:prstGeom>
          <a:noFill/>
        </p:spPr>
      </p:pic>
      <p:pic>
        <p:nvPicPr>
          <p:cNvPr id="1027" name="Picture 3" descr="C:\Users\user\Downloads\nHw-M88lks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071942"/>
            <a:ext cx="3119417" cy="2339563"/>
          </a:xfrm>
          <a:prstGeom prst="rect">
            <a:avLst/>
          </a:prstGeom>
          <a:noFill/>
        </p:spPr>
      </p:pic>
      <p:pic>
        <p:nvPicPr>
          <p:cNvPr id="1028" name="Picture 4" descr="C:\Users\user\Downloads\umWuBEs42K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1857364"/>
            <a:ext cx="4500594" cy="33754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 Литературная гостиная "Поэт в бою за Родину свою"</a:t>
            </a:r>
            <a:endParaRPr lang="ru-RU" dirty="0"/>
          </a:p>
        </p:txBody>
      </p:sp>
      <p:pic>
        <p:nvPicPr>
          <p:cNvPr id="2050" name="Picture 2" descr="C:\Users\user\Downloads\TD3S89PzyA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4143380"/>
            <a:ext cx="3310465" cy="2482849"/>
          </a:xfrm>
          <a:prstGeom prst="rect">
            <a:avLst/>
          </a:prstGeom>
          <a:noFill/>
        </p:spPr>
      </p:pic>
      <p:pic>
        <p:nvPicPr>
          <p:cNvPr id="2051" name="Picture 3" descr="C:\Users\user\Downloads\NkLsPZM3ix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3881422" cy="2911067"/>
          </a:xfrm>
          <a:prstGeom prst="rect">
            <a:avLst/>
          </a:prstGeom>
          <a:noFill/>
        </p:spPr>
      </p:pic>
      <p:pic>
        <p:nvPicPr>
          <p:cNvPr id="2052" name="Picture 4" descr="C:\Users\user\Downloads\xoUQoD4knm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4500570"/>
            <a:ext cx="2428892" cy="1821669"/>
          </a:xfrm>
          <a:prstGeom prst="rect">
            <a:avLst/>
          </a:prstGeom>
          <a:noFill/>
        </p:spPr>
      </p:pic>
      <p:pic>
        <p:nvPicPr>
          <p:cNvPr id="2053" name="Picture 5" descr="C:\Users\user\Downloads\bKttShBnb8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1000108"/>
            <a:ext cx="2196692" cy="29289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Школьная научно-практическая конференция</a:t>
            </a:r>
            <a:endParaRPr lang="ru-RU" dirty="0"/>
          </a:p>
        </p:txBody>
      </p:sp>
      <p:pic>
        <p:nvPicPr>
          <p:cNvPr id="3074" name="Picture 2" descr="C:\Users\user\Downloads\IMG_20230316_174940_2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4548724" cy="3411543"/>
          </a:xfrm>
          <a:prstGeom prst="rect">
            <a:avLst/>
          </a:prstGeom>
          <a:noFill/>
        </p:spPr>
      </p:pic>
      <p:pic>
        <p:nvPicPr>
          <p:cNvPr id="3075" name="Picture 3" descr="C:\Users\user\Downloads\IMG_20230316_175114_2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929066"/>
            <a:ext cx="3486136" cy="2614602"/>
          </a:xfrm>
          <a:prstGeom prst="rect">
            <a:avLst/>
          </a:prstGeom>
          <a:noFill/>
        </p:spPr>
      </p:pic>
      <p:pic>
        <p:nvPicPr>
          <p:cNvPr id="3076" name="Picture 4" descr="C:\Users\user\Downloads\IMG_20230316_172236_4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500174"/>
            <a:ext cx="2986070" cy="2239553"/>
          </a:xfrm>
          <a:prstGeom prst="rect">
            <a:avLst/>
          </a:prstGeom>
          <a:noFill/>
        </p:spPr>
      </p:pic>
      <p:pic>
        <p:nvPicPr>
          <p:cNvPr id="3077" name="Picture 5" descr="C:\Users\user\Downloads\IMG_20230316_173518_6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4143380"/>
            <a:ext cx="1785950" cy="23812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72560" cy="135732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24 - 25 января ребятами из актива школьного самоуправления первого корпуса была организована </a:t>
            </a:r>
            <a:r>
              <a:rPr lang="ru-RU" sz="2400" b="1" dirty="0" err="1" smtClean="0"/>
              <a:t>квест-игра</a:t>
            </a:r>
            <a:r>
              <a:rPr lang="ru-RU" sz="2400" b="1" dirty="0" smtClean="0"/>
              <a:t>, приуроченная ко Дню российского студенчества для учеников 4, 5, 8 классов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026" name="Picture 2" descr="C:\Users\user\Downloads\kYoxZk9jgs4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928802"/>
            <a:ext cx="4586208" cy="2139036"/>
          </a:xfrm>
          <a:prstGeom prst="rect">
            <a:avLst/>
          </a:prstGeom>
          <a:noFill/>
        </p:spPr>
      </p:pic>
      <p:pic>
        <p:nvPicPr>
          <p:cNvPr id="1027" name="Picture 3" descr="C:\Users\user\Downloads\5vkQI7y29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2000240"/>
            <a:ext cx="3286148" cy="3787663"/>
          </a:xfrm>
          <a:prstGeom prst="rect">
            <a:avLst/>
          </a:prstGeom>
          <a:noFill/>
        </p:spPr>
      </p:pic>
      <p:pic>
        <p:nvPicPr>
          <p:cNvPr id="1028" name="Picture 4" descr="C:\Users\user\Downloads\a0EZgc0rq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4214818"/>
            <a:ext cx="3714776" cy="23698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27.01 Музейные уроки и экскурсии по экспозиции "900 дней мужества".</a:t>
            </a:r>
            <a:endParaRPr lang="ru-RU" sz="2800" b="1" dirty="0"/>
          </a:p>
        </p:txBody>
      </p:sp>
      <p:pic>
        <p:nvPicPr>
          <p:cNvPr id="2050" name="Picture 2" descr="C:\Users\user\Downloads\AkkK-e4xs8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143380"/>
            <a:ext cx="4072639" cy="2290859"/>
          </a:xfrm>
          <a:prstGeom prst="rect">
            <a:avLst/>
          </a:prstGeom>
          <a:noFill/>
        </p:spPr>
      </p:pic>
      <p:pic>
        <p:nvPicPr>
          <p:cNvPr id="2051" name="Picture 3" descr="C:\Users\user\Downloads\63NKNINAmI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85860"/>
            <a:ext cx="4310050" cy="2424403"/>
          </a:xfrm>
          <a:prstGeom prst="rect">
            <a:avLst/>
          </a:prstGeom>
          <a:noFill/>
        </p:spPr>
      </p:pic>
      <p:pic>
        <p:nvPicPr>
          <p:cNvPr id="2052" name="Picture 4" descr="C:\Users\user\Downloads\xlyW8a2Gju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1500174"/>
            <a:ext cx="2000264" cy="3763563"/>
          </a:xfrm>
          <a:prstGeom prst="rect">
            <a:avLst/>
          </a:prstGeom>
          <a:noFill/>
        </p:spPr>
      </p:pic>
      <p:pic>
        <p:nvPicPr>
          <p:cNvPr id="2053" name="Picture 5" descr="C:\Users\user\Downloads\98-Ifd7q6E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786058"/>
            <a:ext cx="2143140" cy="38131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30.01 Торжественная церемония поднятия флага и исполнения гимна Российской Федерации. Награждение учащихся за активное участие в жизни школы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098" name="Picture 2" descr="C:\Users\user\Downloads\IMG-28583b3f9e6c38058b201f6d8f282160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3810000" cy="2857500"/>
          </a:xfrm>
          <a:prstGeom prst="rect">
            <a:avLst/>
          </a:prstGeom>
          <a:noFill/>
        </p:spPr>
      </p:pic>
      <p:pic>
        <p:nvPicPr>
          <p:cNvPr id="4099" name="Picture 3" descr="C:\Users\user\Downloads\IMG_20230130_1304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214422"/>
            <a:ext cx="3929090" cy="2946818"/>
          </a:xfrm>
          <a:prstGeom prst="rect">
            <a:avLst/>
          </a:prstGeom>
          <a:noFill/>
        </p:spPr>
      </p:pic>
      <p:pic>
        <p:nvPicPr>
          <p:cNvPr id="4100" name="Picture 4" descr="C:\Users\user\Downloads\IMG_20230130_1302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786190"/>
            <a:ext cx="3786214" cy="28396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31.01 Интеллектуальные игры 8,9,10 классы</a:t>
            </a:r>
            <a:endParaRPr lang="ru-RU" sz="3200" b="1" dirty="0"/>
          </a:p>
        </p:txBody>
      </p:sp>
      <p:pic>
        <p:nvPicPr>
          <p:cNvPr id="3074" name="Picture 2" descr="C:\Users\user\Downloads\YseLbNdQ5h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3588813" cy="2691610"/>
          </a:xfrm>
          <a:prstGeom prst="rect">
            <a:avLst/>
          </a:prstGeom>
          <a:noFill/>
        </p:spPr>
      </p:pic>
      <p:pic>
        <p:nvPicPr>
          <p:cNvPr id="3075" name="Picture 3" descr="C:\Users\user\Downloads\kx_E4gavHJ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929066"/>
            <a:ext cx="3262335" cy="2446752"/>
          </a:xfrm>
          <a:prstGeom prst="rect">
            <a:avLst/>
          </a:prstGeom>
          <a:noFill/>
        </p:spPr>
      </p:pic>
      <p:pic>
        <p:nvPicPr>
          <p:cNvPr id="3076" name="Picture 4" descr="C:\Users\user\Downloads\VocXb776h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785794"/>
            <a:ext cx="3571900" cy="2678925"/>
          </a:xfrm>
          <a:prstGeom prst="rect">
            <a:avLst/>
          </a:prstGeom>
          <a:noFill/>
        </p:spPr>
      </p:pic>
      <p:pic>
        <p:nvPicPr>
          <p:cNvPr id="3077" name="Picture 5" descr="C:\Users\user\Downloads\ZqNrcml4Jd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750438"/>
            <a:ext cx="3429024" cy="25717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3.02.2023 Для учащихся 9 классов прошел музейный урок «Горячий снег Сталинграда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pic>
        <p:nvPicPr>
          <p:cNvPr id="4098" name="Picture 2" descr="C:\Users\user\Desktop\Сталинград\IMG_20230203_1153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2667019" cy="2000264"/>
          </a:xfrm>
          <a:prstGeom prst="rect">
            <a:avLst/>
          </a:prstGeom>
          <a:noFill/>
        </p:spPr>
      </p:pic>
      <p:pic>
        <p:nvPicPr>
          <p:cNvPr id="4099" name="Picture 3" descr="C:\Users\user\Desktop\Сталинград\IMG_20230203_115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714752"/>
            <a:ext cx="3214710" cy="2411033"/>
          </a:xfrm>
          <a:prstGeom prst="rect">
            <a:avLst/>
          </a:prstGeom>
          <a:noFill/>
        </p:spPr>
      </p:pic>
      <p:pic>
        <p:nvPicPr>
          <p:cNvPr id="4100" name="Picture 4" descr="C:\Users\user\Desktop\Сталинград\IMG_20230203_1153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428736"/>
            <a:ext cx="2952754" cy="2214566"/>
          </a:xfrm>
          <a:prstGeom prst="rect">
            <a:avLst/>
          </a:prstGeom>
          <a:noFill/>
        </p:spPr>
      </p:pic>
      <p:pic>
        <p:nvPicPr>
          <p:cNvPr id="4101" name="Picture 5" descr="C:\Users\user\Desktop\Сталинград\IMG_20230203_1224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3857628"/>
            <a:ext cx="2952754" cy="2214566"/>
          </a:xfrm>
          <a:prstGeom prst="rect">
            <a:avLst/>
          </a:prstGeom>
          <a:noFill/>
        </p:spPr>
      </p:pic>
      <p:pic>
        <p:nvPicPr>
          <p:cNvPr id="4102" name="Picture 6" descr="C:\Users\user\Desktop\Сталинград\IMG_20230203_1238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2357430"/>
            <a:ext cx="2643206" cy="19824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06.02 Торжественная церемония поднятия флага и исполнения гимна Российской </a:t>
            </a:r>
            <a:r>
              <a:rPr lang="ru-RU" sz="2400" b="1" dirty="0" err="1" smtClean="0"/>
              <a:t>Федерации.Награждение</a:t>
            </a:r>
            <a:r>
              <a:rPr lang="ru-RU" sz="2400" b="1" dirty="0" smtClean="0"/>
              <a:t> учащихся за активное участие в жизни школы.</a:t>
            </a:r>
            <a:br>
              <a:rPr lang="ru-RU" sz="2400" b="1" dirty="0" smtClean="0"/>
            </a:br>
            <a:r>
              <a:rPr lang="ru-RU" sz="2400" b="1" dirty="0" smtClean="0"/>
              <a:t>Внеурочное занятие «Разговоры о важном» было посвящено Дню Российской науки.</a:t>
            </a:r>
            <a:endParaRPr lang="ru-RU" sz="2400" b="1" dirty="0"/>
          </a:p>
        </p:txBody>
      </p:sp>
      <p:pic>
        <p:nvPicPr>
          <p:cNvPr id="1026" name="Picture 2" descr="C:\Users\user\Downloads\IMG_20230206_080126_4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714620"/>
            <a:ext cx="2183608" cy="2911477"/>
          </a:xfrm>
          <a:prstGeom prst="rect">
            <a:avLst/>
          </a:prstGeom>
          <a:noFill/>
        </p:spPr>
      </p:pic>
      <p:pic>
        <p:nvPicPr>
          <p:cNvPr id="1027" name="Picture 3" descr="C:\Users\user\Downloads\IMG_20230206_080139_6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000240"/>
            <a:ext cx="2643206" cy="1982405"/>
          </a:xfrm>
          <a:prstGeom prst="rect">
            <a:avLst/>
          </a:prstGeom>
          <a:noFill/>
        </p:spPr>
      </p:pic>
      <p:pic>
        <p:nvPicPr>
          <p:cNvPr id="1028" name="Picture 4" descr="C:\Users\user\Downloads\IMG-f1f35b1d2012521423f33a8110129490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4214818"/>
            <a:ext cx="3071834" cy="2303876"/>
          </a:xfrm>
          <a:prstGeom prst="rect">
            <a:avLst/>
          </a:prstGeom>
          <a:noFill/>
        </p:spPr>
      </p:pic>
      <p:pic>
        <p:nvPicPr>
          <p:cNvPr id="1029" name="Picture 5" descr="C:\Users\user\Downloads\IMG_20230206_083242_9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2143116"/>
            <a:ext cx="2928958" cy="2196719"/>
          </a:xfrm>
          <a:prstGeom prst="rect">
            <a:avLst/>
          </a:prstGeom>
          <a:noFill/>
        </p:spPr>
      </p:pic>
      <p:pic>
        <p:nvPicPr>
          <p:cNvPr id="1030" name="Picture 6" descr="C:\Users\user\Downloads\IMG_20230206_083706_1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4643446"/>
            <a:ext cx="2571768" cy="19288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06.02. Экономический колледж при ПГУ. </a:t>
            </a:r>
            <a:r>
              <a:rPr lang="ru-RU" sz="2700" b="1" dirty="0" err="1" smtClean="0"/>
              <a:t>Профориентационная</a:t>
            </a:r>
            <a:r>
              <a:rPr lang="ru-RU" sz="2700" b="1" dirty="0" smtClean="0"/>
              <a:t> встреча для 9 классов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 descr="C:\Users\user\Downloads\IMG_20230206_111953_4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3398312" cy="2548734"/>
          </a:xfrm>
          <a:prstGeom prst="rect">
            <a:avLst/>
          </a:prstGeom>
          <a:noFill/>
        </p:spPr>
      </p:pic>
      <p:pic>
        <p:nvPicPr>
          <p:cNvPr id="2051" name="Picture 3" descr="C:\Users\user\Downloads\IMG_20230206_104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071942"/>
            <a:ext cx="3381382" cy="2536037"/>
          </a:xfrm>
          <a:prstGeom prst="rect">
            <a:avLst/>
          </a:prstGeom>
          <a:noFill/>
        </p:spPr>
      </p:pic>
      <p:pic>
        <p:nvPicPr>
          <p:cNvPr id="2052" name="Picture 4" descr="C:\Users\user\Downloads\IMG_20230206_104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142984"/>
            <a:ext cx="3524258" cy="2643194"/>
          </a:xfrm>
          <a:prstGeom prst="rect">
            <a:avLst/>
          </a:prstGeom>
          <a:noFill/>
        </p:spPr>
      </p:pic>
      <p:pic>
        <p:nvPicPr>
          <p:cNvPr id="2053" name="Picture 5" descr="C:\Users\user\Downloads\IMG_20230206_111633_9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4143380"/>
            <a:ext cx="3000396" cy="22502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3485</TotalTime>
  <Words>354</Words>
  <Application>Microsoft Office PowerPoint</Application>
  <PresentationFormat>Экран (4:3)</PresentationFormat>
  <Paragraphs>27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Итоги  воспитательной деятельности  3 четверть  2022-23 уч. год </vt:lpstr>
      <vt:lpstr>Музейные уроки для 4 классов. Герои летчики</vt:lpstr>
      <vt:lpstr>24 - 25 января ребятами из актива школьного самоуправления первого корпуса была организована квест-игра, приуроченная ко Дню российского студенчества для учеников 4, 5, 8 классов.</vt:lpstr>
      <vt:lpstr>27.01 Музейные уроки и экскурсии по экспозиции "900 дней мужества".</vt:lpstr>
      <vt:lpstr>30.01 Торжественная церемония поднятия флага и исполнения гимна Российской Федерации. Награждение учащихся за активное участие в жизни школы.</vt:lpstr>
      <vt:lpstr>31.01 Интеллектуальные игры 8,9,10 классы</vt:lpstr>
      <vt:lpstr>3.02.2023 Для учащихся 9 классов прошел музейный урок «Горячий снег Сталинграда»</vt:lpstr>
      <vt:lpstr>06.02 Торжественная церемония поднятия флага и исполнения гимна Российской Федерации.Награждение учащихся за активное участие в жизни школы. Внеурочное занятие «Разговоры о важном» было посвящено Дню Российской науки.</vt:lpstr>
      <vt:lpstr>06.02. Экономический колледж при ПГУ. Профориентационная встреча для 9 классов.</vt:lpstr>
      <vt:lpstr>Состоялась первая игра Турнира по робототехнике «Робо-Лазертаг» среди учащихся 7-х классов</vt:lpstr>
      <vt:lpstr>8.02 состоялась беседа инспектора отделения пропаганды БДД ОГИБДД УМВД России по г. Перми лейтенанта полиции Питц Т.С. "Безопасное поведение пешеходов в зимний период" , старшего инспектора ПДН майора полиции Алексеевой М.Э. "Административная и уголовная ответственность за употребление ПАВ", "Половая неприкосновенность" с учащимися 8-х классов</vt:lpstr>
      <vt:lpstr>8 февраля — День памяти юного героя–антифашиста. В этот день для 5 класса прошел музейный урок "Дети-герои Великой Отечественной войны"</vt:lpstr>
      <vt:lpstr>9.02 Музейный урок для 9-х классов "Сталинградская битва"</vt:lpstr>
      <vt:lpstr>13.02 Торжественная церемония поднятия флага и исполнения гимна Российской Федерации. Награждение учащихся за активное участие в жизни школы.</vt:lpstr>
      <vt:lpstr>с 1 по 15 февраля 2023 г. прошла Всероссийская молодежная акция «Письмо защитнику Отечества».</vt:lpstr>
      <vt:lpstr>17.02.2023 Открытие виртуального музея АО "ОДК -Авиадвигатель".</vt:lpstr>
      <vt:lpstr>20.02 Торжественная церемония поднятия флага и исполнения гимна Российской Федерации. Разговор о важном – День Защитника Отчества.</vt:lpstr>
      <vt:lpstr>Профориентационная встреча. Пермский филиал ФГБОУ ВО "Волжский государственный университет водного транспорта"</vt:lpstr>
      <vt:lpstr>27.02 Торжественная церемония поднятия флага и исполнения гимна Российской Федерации. Награждение учащихся за активное участие в жизни школы</vt:lpstr>
      <vt:lpstr>27, 28 февраля совместно с региональным отделением Российского военно-исторического общества Пермского края был показан школьникам фильм «Возвращение. Корнилов» в рамках тематических уроков «Историческое значение Крыма для России. Люди и судьбы».</vt:lpstr>
      <vt:lpstr>6.03 Торжественная церемония поднятия флага и исполнения гимна Российской Федерации. Награждение учащихся за активное участие в жизни школы</vt:lpstr>
      <vt:lpstr>13.03 Торжественная церемония поднятия флага и исполнения гимна Российской Федерации.</vt:lpstr>
      <vt:lpstr>Первый Общероссийский передвижной фестиваль «Кино на службе Отечеству»</vt:lpstr>
      <vt:lpstr>"Мистер школы 2023"</vt:lpstr>
      <vt:lpstr> Литературная гостиная "Поэт в бою за Родину свою"</vt:lpstr>
      <vt:lpstr>Школьная научно-практическая конференция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Раиса</dc:creator>
  <cp:lastModifiedBy>User</cp:lastModifiedBy>
  <cp:revision>454</cp:revision>
  <cp:lastPrinted>2021-08-26T09:48:07Z</cp:lastPrinted>
  <dcterms:created xsi:type="dcterms:W3CDTF">2020-06-14T18:01:56Z</dcterms:created>
  <dcterms:modified xsi:type="dcterms:W3CDTF">2024-01-11T07:27:54Z</dcterms:modified>
</cp:coreProperties>
</file>