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96" r:id="rId2"/>
    <p:sldId id="297" r:id="rId3"/>
    <p:sldId id="298" r:id="rId4"/>
    <p:sldId id="299" r:id="rId5"/>
    <p:sldId id="300" r:id="rId6"/>
    <p:sldId id="304" r:id="rId7"/>
    <p:sldId id="301" r:id="rId8"/>
    <p:sldId id="303" r:id="rId9"/>
    <p:sldId id="305" r:id="rId10"/>
    <p:sldId id="302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7" r:id="rId21"/>
    <p:sldId id="315" r:id="rId22"/>
    <p:sldId id="316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878" autoAdjust="0"/>
  </p:normalViewPr>
  <p:slideViewPr>
    <p:cSldViewPr>
      <p:cViewPr>
        <p:scale>
          <a:sx n="60" d="100"/>
          <a:sy n="60" d="100"/>
        </p:scale>
        <p:origin x="-140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14E17-C569-467F-962E-64950B4469CB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18ECE-A1D4-464E-BF18-371B3D80A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394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AEDC-77FE-4B26-A3BB-3EF72C21A0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28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5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527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13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019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99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713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97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958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75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91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5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442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31991"/>
          <a:stretch/>
        </p:blipFill>
        <p:spPr>
          <a:xfrm>
            <a:off x="-31742" y="-5029"/>
            <a:ext cx="9144000" cy="4154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924944"/>
            <a:ext cx="7772400" cy="3024336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воспитательной деятельности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четверть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2022-23 уч. год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1115616" y="1772816"/>
            <a:ext cx="6984776" cy="792088"/>
          </a:xfrm>
          <a:prstGeom prst="parallelogram">
            <a:avLst>
              <a:gd name="adj" fmla="val 101319"/>
            </a:avLst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103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Награждение победителей по силовому троеборью в администрации района</a:t>
            </a:r>
            <a:endParaRPr lang="ru-RU" sz="2800" dirty="0"/>
          </a:p>
        </p:txBody>
      </p:sp>
      <p:pic>
        <p:nvPicPr>
          <p:cNvPr id="6146" name="Picture 2" descr="C:\Users\User\Downloads\mUd71TOywA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36780"/>
            <a:ext cx="3538488" cy="4717984"/>
          </a:xfrm>
          <a:prstGeom prst="rect">
            <a:avLst/>
          </a:prstGeom>
          <a:noFill/>
        </p:spPr>
      </p:pic>
      <p:pic>
        <p:nvPicPr>
          <p:cNvPr id="6147" name="Picture 3" descr="C:\Users\User\Downloads\-GvTWb0YXJ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384376" cy="4512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17.04 Торжественная церемония поднятия флага и исполнения гимна Российской Федерации</a:t>
            </a:r>
            <a:endParaRPr lang="ru-RU" sz="2800" dirty="0"/>
          </a:p>
        </p:txBody>
      </p:sp>
      <p:pic>
        <p:nvPicPr>
          <p:cNvPr id="10242" name="Picture 2" descr="C:\Users\User\Downloads\zLdXzSez8G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492896"/>
            <a:ext cx="4745501" cy="3559126"/>
          </a:xfrm>
          <a:prstGeom prst="rect">
            <a:avLst/>
          </a:prstGeom>
          <a:noFill/>
        </p:spPr>
      </p:pic>
      <p:pic>
        <p:nvPicPr>
          <p:cNvPr id="10245" name="Picture 5" descr="C:\Users\User\Downloads\2VQ7mxLXUn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312368" cy="4416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100" dirty="0" smtClean="0"/>
              <a:t>О</a:t>
            </a:r>
            <a:r>
              <a:rPr lang="ru-RU" sz="3100" dirty="0" smtClean="0"/>
              <a:t>ткрытие </a:t>
            </a:r>
            <a:r>
              <a:rPr lang="ru-RU" sz="3100" dirty="0" smtClean="0"/>
              <a:t>выставки репродукций </a:t>
            </a:r>
            <a:r>
              <a:rPr lang="ru-RU" sz="3100" dirty="0" smtClean="0"/>
              <a:t>картин, посвящённых </a:t>
            </a:r>
            <a:r>
              <a:rPr lang="ru-RU" sz="3100" dirty="0" smtClean="0"/>
              <a:t>подвигу наших воинов во время Великой Отечественной войны </a:t>
            </a:r>
            <a:endParaRPr lang="ru-RU" sz="3100" dirty="0"/>
          </a:p>
        </p:txBody>
      </p:sp>
      <p:pic>
        <p:nvPicPr>
          <p:cNvPr id="4" name="Picture 4" descr="C:\Users\User\Downloads\I49LKdFXNq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456384" cy="2592288"/>
          </a:xfrm>
          <a:prstGeom prst="rect">
            <a:avLst/>
          </a:prstGeom>
          <a:noFill/>
        </p:spPr>
      </p:pic>
      <p:pic>
        <p:nvPicPr>
          <p:cNvPr id="5" name="Picture 3" descr="C:\Users\User\Downloads\ejLkjxqJa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552" y="2204864"/>
            <a:ext cx="4032448" cy="3024336"/>
          </a:xfrm>
          <a:prstGeom prst="rect">
            <a:avLst/>
          </a:prstGeom>
          <a:noFill/>
        </p:spPr>
      </p:pic>
      <p:pic>
        <p:nvPicPr>
          <p:cNvPr id="11266" name="Picture 2" descr="C:\Users\User\Downloads\QKre6nwUW_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725144"/>
            <a:ext cx="3384376" cy="1903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Уроки мужества для 5 классов</a:t>
            </a:r>
            <a:endParaRPr lang="ru-RU" sz="2800" dirty="0"/>
          </a:p>
        </p:txBody>
      </p:sp>
      <p:pic>
        <p:nvPicPr>
          <p:cNvPr id="12290" name="Picture 2" descr="C:\Users\User\Downloads\XSr-NjTUr5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672408" cy="2754306"/>
          </a:xfrm>
          <a:prstGeom prst="rect">
            <a:avLst/>
          </a:prstGeom>
          <a:noFill/>
        </p:spPr>
      </p:pic>
      <p:pic>
        <p:nvPicPr>
          <p:cNvPr id="12291" name="Picture 3" descr="C:\Users\User\Downloads\rM_N74KlYd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05064"/>
            <a:ext cx="3552395" cy="2664296"/>
          </a:xfrm>
          <a:prstGeom prst="rect">
            <a:avLst/>
          </a:prstGeom>
          <a:noFill/>
        </p:spPr>
      </p:pic>
      <p:pic>
        <p:nvPicPr>
          <p:cNvPr id="12292" name="Picture 4" descr="C:\Users\User\Downloads\kw4JkLzD6f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2664296" cy="2664296"/>
          </a:xfrm>
          <a:prstGeom prst="rect">
            <a:avLst/>
          </a:prstGeom>
          <a:noFill/>
        </p:spPr>
      </p:pic>
      <p:pic>
        <p:nvPicPr>
          <p:cNvPr id="12293" name="Picture 5" descr="C:\Users\User\Downloads\Bpegdfh8Zh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908720"/>
            <a:ext cx="3024336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19.04 </a:t>
            </a:r>
            <a:r>
              <a:rPr lang="ru-RU" sz="2800" dirty="0" err="1" smtClean="0"/>
              <a:t>Краш</a:t>
            </a:r>
            <a:r>
              <a:rPr lang="ru-RU" sz="2800" dirty="0" smtClean="0"/>
              <a:t> курс "</a:t>
            </a:r>
            <a:r>
              <a:rPr lang="ru-RU" sz="2800" dirty="0" err="1" smtClean="0"/>
              <a:t>Антинаркотик</a:t>
            </a:r>
            <a:r>
              <a:rPr lang="ru-RU" sz="2800" dirty="0" smtClean="0"/>
              <a:t>" </a:t>
            </a:r>
            <a:r>
              <a:rPr lang="ru-RU" sz="2800" dirty="0" err="1" smtClean="0"/>
              <a:t>лля</a:t>
            </a:r>
            <a:r>
              <a:rPr lang="ru-RU" sz="2800" dirty="0" smtClean="0"/>
              <a:t> 8-9 классов</a:t>
            </a:r>
            <a:endParaRPr lang="ru-RU" sz="2800" dirty="0"/>
          </a:p>
        </p:txBody>
      </p:sp>
      <p:pic>
        <p:nvPicPr>
          <p:cNvPr id="13314" name="Picture 2" descr="C:\Users\User\Downloads\JtgjwXxdSJ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28392" cy="3528392"/>
          </a:xfrm>
          <a:prstGeom prst="rect">
            <a:avLst/>
          </a:prstGeom>
          <a:noFill/>
        </p:spPr>
      </p:pic>
      <p:pic>
        <p:nvPicPr>
          <p:cNvPr id="13315" name="Picture 3" descr="C:\Users\User\Downloads\9JhpXwS7aX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060848"/>
            <a:ext cx="460851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24.04 Торжественная церемония поднятия флага и исполнения гимна Российской Федерации</a:t>
            </a:r>
            <a:endParaRPr lang="ru-RU" sz="2800" dirty="0"/>
          </a:p>
        </p:txBody>
      </p:sp>
      <p:pic>
        <p:nvPicPr>
          <p:cNvPr id="14338" name="Picture 2" descr="C:\Users\User\Downloads\KlPncjS31H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016430" cy="4021907"/>
          </a:xfrm>
          <a:prstGeom prst="rect">
            <a:avLst/>
          </a:prstGeom>
          <a:noFill/>
        </p:spPr>
      </p:pic>
      <p:pic>
        <p:nvPicPr>
          <p:cNvPr id="14339" name="Picture 3" descr="C:\Users\User\Downloads\dALQXqS-X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564904"/>
            <a:ext cx="4964782" cy="3723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Хоровой коллектив 5И "ИНЖЕНЕРИКИ" на вручении дипломов краевого фестиваля "</a:t>
            </a:r>
            <a:r>
              <a:rPr lang="ru-RU" sz="2800" dirty="0" err="1" smtClean="0"/>
              <a:t>Spring</a:t>
            </a:r>
            <a:r>
              <a:rPr lang="ru-RU" sz="2800" dirty="0" smtClean="0"/>
              <a:t> </a:t>
            </a:r>
            <a:r>
              <a:rPr lang="ru-RU" sz="2800" dirty="0" err="1" smtClean="0"/>
              <a:t>in</a:t>
            </a:r>
            <a:r>
              <a:rPr lang="ru-RU" sz="2800" dirty="0" smtClean="0"/>
              <a:t> </a:t>
            </a:r>
            <a:r>
              <a:rPr lang="ru-RU" sz="2800" dirty="0" err="1" smtClean="0"/>
              <a:t>Perm</a:t>
            </a:r>
            <a:r>
              <a:rPr lang="ru-RU" sz="2800" dirty="0" smtClean="0"/>
              <a:t>" на базе школы #9</a:t>
            </a:r>
            <a:endParaRPr lang="ru-RU" sz="2800" dirty="0"/>
          </a:p>
        </p:txBody>
      </p:sp>
      <p:pic>
        <p:nvPicPr>
          <p:cNvPr id="15362" name="Picture 2" descr="C:\Users\User\Downloads\jYMl5vMT67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556792"/>
            <a:ext cx="3197509" cy="4525963"/>
          </a:xfrm>
          <a:prstGeom prst="rect">
            <a:avLst/>
          </a:prstGeom>
          <a:noFill/>
        </p:spPr>
      </p:pic>
      <p:pic>
        <p:nvPicPr>
          <p:cNvPr id="15363" name="Picture 3" descr="C:\Users\User\Downloads\rZW1_ZJcd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4968552" cy="3726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27 апреля </a:t>
            </a:r>
            <a:r>
              <a:rPr lang="ru-RU" sz="2800" dirty="0" smtClean="0"/>
              <a:t> </a:t>
            </a:r>
            <a:r>
              <a:rPr lang="ru-RU" sz="2800" dirty="0" smtClean="0"/>
              <a:t>конференция «</a:t>
            </a:r>
            <a:r>
              <a:rPr lang="ru-RU" sz="2800" dirty="0" smtClean="0"/>
              <a:t>Мы - наследники </a:t>
            </a:r>
            <a:r>
              <a:rPr lang="ru-RU" sz="2800" dirty="0" smtClean="0"/>
              <a:t>ПОБЕДЫ»</a:t>
            </a:r>
            <a:endParaRPr lang="ru-RU" sz="2800" dirty="0"/>
          </a:p>
        </p:txBody>
      </p:sp>
      <p:pic>
        <p:nvPicPr>
          <p:cNvPr id="16386" name="Picture 2" descr="C:\Users\User\Downloads\phFaNcukg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970784" cy="1824079"/>
          </a:xfrm>
          <a:prstGeom prst="rect">
            <a:avLst/>
          </a:prstGeom>
          <a:noFill/>
        </p:spPr>
      </p:pic>
      <p:pic>
        <p:nvPicPr>
          <p:cNvPr id="16387" name="Picture 3" descr="C:\Users\User\Downloads\gJLccZaDOO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17032"/>
            <a:ext cx="3236590" cy="2427443"/>
          </a:xfrm>
          <a:prstGeom prst="rect">
            <a:avLst/>
          </a:prstGeom>
          <a:noFill/>
        </p:spPr>
      </p:pic>
      <p:pic>
        <p:nvPicPr>
          <p:cNvPr id="16388" name="Picture 4" descr="C:\Users\User\Downloads\ciZdp2Fbyj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791744" cy="2843808"/>
          </a:xfrm>
          <a:prstGeom prst="rect">
            <a:avLst/>
          </a:prstGeom>
          <a:noFill/>
        </p:spPr>
      </p:pic>
      <p:pic>
        <p:nvPicPr>
          <p:cNvPr id="16389" name="Picture 5" descr="C:\Users\User\Downloads\pxlvb3Z-jm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340768"/>
            <a:ext cx="4248472" cy="1951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 Всероссийской научно - практической конференции</a:t>
            </a:r>
            <a:endParaRPr lang="ru-RU" sz="2800" dirty="0"/>
          </a:p>
        </p:txBody>
      </p:sp>
      <p:pic>
        <p:nvPicPr>
          <p:cNvPr id="17410" name="Picture 2" descr="C:\Users\User\Downloads\x4ITBumAGa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44824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ownloads\PpbLeQd7y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241969" cy="5566569"/>
          </a:xfrm>
          <a:prstGeom prst="rect">
            <a:avLst/>
          </a:prstGeom>
          <a:noFill/>
        </p:spPr>
      </p:pic>
      <p:pic>
        <p:nvPicPr>
          <p:cNvPr id="18435" name="Picture 3" descr="C:\Users\User\Downloads\fS_QW1_0X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4041254" cy="5473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27.03 Торжественная церемония поднятия флага и исполнения гимна Российской Федерации</a:t>
            </a:r>
            <a:endParaRPr lang="ru-RU" sz="2800" dirty="0"/>
          </a:p>
        </p:txBody>
      </p:sp>
      <p:pic>
        <p:nvPicPr>
          <p:cNvPr id="1026" name="Picture 2" descr="C:\Users\User\Downloads\SsJYcaSGie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308185" cy="2481139"/>
          </a:xfrm>
          <a:prstGeom prst="rect">
            <a:avLst/>
          </a:prstGeom>
          <a:noFill/>
        </p:spPr>
      </p:pic>
      <p:pic>
        <p:nvPicPr>
          <p:cNvPr id="1027" name="Picture 3" descr="C:\Users\User\Downloads\rDUHQpsI_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528392" cy="2646294"/>
          </a:xfrm>
          <a:prstGeom prst="rect">
            <a:avLst/>
          </a:prstGeom>
          <a:noFill/>
        </p:spPr>
      </p:pic>
      <p:pic>
        <p:nvPicPr>
          <p:cNvPr id="1028" name="Picture 4" descr="C:\Users\User\Downloads\-9LTWhFVt9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581128"/>
            <a:ext cx="3287688" cy="1849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100" dirty="0" smtClean="0"/>
              <a:t>П</a:t>
            </a:r>
            <a:r>
              <a:rPr lang="ru-RU" sz="3100" dirty="0" smtClean="0"/>
              <a:t>обедители </a:t>
            </a:r>
            <a:r>
              <a:rPr lang="ru-RU" sz="3100" dirty="0" smtClean="0"/>
              <a:t>городского конкурса творческих работ " Профессия спасать людей". Руководитель Нечаева Елена </a:t>
            </a:r>
            <a:r>
              <a:rPr lang="ru-RU" sz="3100" dirty="0" smtClean="0"/>
              <a:t>Ивановна</a:t>
            </a:r>
            <a:endParaRPr lang="ru-RU" dirty="0"/>
          </a:p>
        </p:txBody>
      </p:sp>
      <p:pic>
        <p:nvPicPr>
          <p:cNvPr id="19458" name="Picture 2" descr="C:\Users\User\Downloads\ZAXvahiBgl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672408" cy="4896544"/>
          </a:xfrm>
          <a:prstGeom prst="rect">
            <a:avLst/>
          </a:prstGeom>
          <a:noFill/>
        </p:spPr>
      </p:pic>
      <p:pic>
        <p:nvPicPr>
          <p:cNvPr id="19459" name="Picture 3" descr="C:\Users\User\Downloads\0uScR9kjq8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3384376" cy="4512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Участники </a:t>
            </a:r>
            <a:r>
              <a:rPr lang="ru-RU" sz="2800" dirty="0" smtClean="0"/>
              <a:t>городского турнира "Турнир Четырех Домов" . Руководитель Пирогова Надежда </a:t>
            </a:r>
            <a:r>
              <a:rPr lang="ru-RU" sz="2800" dirty="0" smtClean="0"/>
              <a:t>Викторовна</a:t>
            </a:r>
            <a:endParaRPr lang="ru-RU" sz="2800" dirty="0"/>
          </a:p>
        </p:txBody>
      </p:sp>
      <p:pic>
        <p:nvPicPr>
          <p:cNvPr id="20482" name="Picture 2" descr="C:\Users\User\Downloads\ejzIszPj22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752528" cy="3564396"/>
          </a:xfrm>
          <a:prstGeom prst="rect">
            <a:avLst/>
          </a:prstGeom>
          <a:noFill/>
        </p:spPr>
      </p:pic>
      <p:pic>
        <p:nvPicPr>
          <p:cNvPr id="20483" name="Picture 3" descr="C:\Users\User\Downloads\0VAhSPDwmt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44824"/>
            <a:ext cx="2880320" cy="3840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Фестиваль </a:t>
            </a:r>
            <a:r>
              <a:rPr lang="ru-RU" sz="2800" dirty="0" smtClean="0"/>
              <a:t>военной песни " Летят журавли"</a:t>
            </a:r>
            <a:endParaRPr lang="ru-RU" sz="2800" dirty="0"/>
          </a:p>
        </p:txBody>
      </p:sp>
      <p:pic>
        <p:nvPicPr>
          <p:cNvPr id="21506" name="Picture 2" descr="C:\Users\User\Downloads\X6N-I139U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484784"/>
            <a:ext cx="3096344" cy="2322258"/>
          </a:xfrm>
          <a:prstGeom prst="rect">
            <a:avLst/>
          </a:prstGeom>
          <a:noFill/>
        </p:spPr>
      </p:pic>
      <p:pic>
        <p:nvPicPr>
          <p:cNvPr id="21507" name="Picture 3" descr="C:\Users\User\Downloads\YwIkgIAbQ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5064"/>
            <a:ext cx="3452614" cy="2589461"/>
          </a:xfrm>
          <a:prstGeom prst="rect">
            <a:avLst/>
          </a:prstGeom>
          <a:noFill/>
        </p:spPr>
      </p:pic>
      <p:pic>
        <p:nvPicPr>
          <p:cNvPr id="21508" name="Picture 4" descr="C:\Users\User\Downloads\14k14HdhXD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293096"/>
            <a:ext cx="4820766" cy="2218829"/>
          </a:xfrm>
          <a:prstGeom prst="rect">
            <a:avLst/>
          </a:prstGeom>
          <a:noFill/>
        </p:spPr>
      </p:pic>
      <p:pic>
        <p:nvPicPr>
          <p:cNvPr id="21509" name="Picture 5" descr="C:\Users\User\Downloads\rrmipc13jQ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12776"/>
            <a:ext cx="5196408" cy="238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Торжественная </a:t>
            </a:r>
            <a:r>
              <a:rPr lang="ru-RU" sz="2800" dirty="0" smtClean="0"/>
              <a:t>линейка, </a:t>
            </a:r>
            <a:r>
              <a:rPr lang="ru-RU" sz="2800" dirty="0" smtClean="0"/>
              <a:t>посвящённая Дню Победы</a:t>
            </a:r>
            <a:endParaRPr lang="ru-RU" sz="2800" dirty="0"/>
          </a:p>
        </p:txBody>
      </p:sp>
      <p:pic>
        <p:nvPicPr>
          <p:cNvPr id="22530" name="Picture 2" descr="C:\Users\User\Downloads\snl0A1K2q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024336" cy="3024336"/>
          </a:xfrm>
          <a:prstGeom prst="rect">
            <a:avLst/>
          </a:prstGeom>
          <a:noFill/>
        </p:spPr>
      </p:pic>
      <p:pic>
        <p:nvPicPr>
          <p:cNvPr id="22531" name="Picture 3" descr="C:\Users\User\Downloads\UD0M5ul1k_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328" y="3789040"/>
            <a:ext cx="6048672" cy="2778608"/>
          </a:xfrm>
          <a:prstGeom prst="rect">
            <a:avLst/>
          </a:prstGeom>
          <a:noFill/>
        </p:spPr>
      </p:pic>
      <p:pic>
        <p:nvPicPr>
          <p:cNvPr id="22532" name="Picture 4" descr="C:\Users\User\Downloads\Mo0g3YR6bh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2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Митинг-концерт</a:t>
            </a:r>
            <a:r>
              <a:rPr lang="ru-RU" sz="2800" dirty="0" smtClean="0"/>
              <a:t>, посвященный</a:t>
            </a:r>
            <a:br>
              <a:rPr lang="ru-RU" sz="2800" dirty="0" smtClean="0"/>
            </a:br>
            <a:r>
              <a:rPr lang="ru-RU" sz="2800" dirty="0" smtClean="0"/>
              <a:t>Дню </a:t>
            </a:r>
            <a:r>
              <a:rPr lang="ru-RU" sz="2800" dirty="0" smtClean="0"/>
              <a:t>Победы</a:t>
            </a:r>
            <a:endParaRPr lang="ru-RU" sz="2800" dirty="0"/>
          </a:p>
        </p:txBody>
      </p:sp>
      <p:pic>
        <p:nvPicPr>
          <p:cNvPr id="23554" name="Picture 2" descr="C:\Users\User\Downloads\117TC9bv3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968552" cy="2282428"/>
          </a:xfrm>
          <a:prstGeom prst="rect">
            <a:avLst/>
          </a:prstGeom>
          <a:noFill/>
        </p:spPr>
      </p:pic>
      <p:pic>
        <p:nvPicPr>
          <p:cNvPr id="23555" name="Picture 3" descr="C:\Users\User\Downloads\0DoV5a5csj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49080"/>
            <a:ext cx="5040560" cy="2315507"/>
          </a:xfrm>
          <a:prstGeom prst="rect">
            <a:avLst/>
          </a:prstGeom>
          <a:noFill/>
        </p:spPr>
      </p:pic>
      <p:pic>
        <p:nvPicPr>
          <p:cNvPr id="23556" name="Picture 4" descr="C:\Users\User\Downloads\e9XCiIO2g-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645024"/>
            <a:ext cx="3456384" cy="2784009"/>
          </a:xfrm>
          <a:prstGeom prst="rect">
            <a:avLst/>
          </a:prstGeom>
          <a:noFill/>
        </p:spPr>
      </p:pic>
      <p:pic>
        <p:nvPicPr>
          <p:cNvPr id="23557" name="Picture 5" descr="C:\Users\User\Downloads\U1cFJNBzz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628800"/>
            <a:ext cx="3385168" cy="1555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5 мая в школе прошла Международная акция "Читаем детям о войне"</a:t>
            </a:r>
            <a:endParaRPr lang="ru-RU" sz="2800" dirty="0"/>
          </a:p>
        </p:txBody>
      </p:sp>
      <p:pic>
        <p:nvPicPr>
          <p:cNvPr id="24578" name="Picture 2" descr="C:\Users\User\Downloads\pyeD6EDzt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2160240" cy="2880320"/>
          </a:xfrm>
          <a:prstGeom prst="rect">
            <a:avLst/>
          </a:prstGeom>
          <a:noFill/>
        </p:spPr>
      </p:pic>
      <p:pic>
        <p:nvPicPr>
          <p:cNvPr id="24579" name="Picture 3" descr="C:\Users\User\Downloads\YuyZjS3piu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556792"/>
            <a:ext cx="2232248" cy="2976330"/>
          </a:xfrm>
          <a:prstGeom prst="rect">
            <a:avLst/>
          </a:prstGeom>
          <a:noFill/>
        </p:spPr>
      </p:pic>
      <p:pic>
        <p:nvPicPr>
          <p:cNvPr id="24581" name="Picture 5" descr="C:\Users\User\Downloads\hP8lc0Ki0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509120"/>
            <a:ext cx="4205436" cy="2040054"/>
          </a:xfrm>
          <a:prstGeom prst="rect">
            <a:avLst/>
          </a:prstGeom>
          <a:noFill/>
        </p:spPr>
      </p:pic>
      <p:pic>
        <p:nvPicPr>
          <p:cNvPr id="24582" name="Picture 6" descr="C:\Users\User\Downloads\dMwQBI8dMJ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84784"/>
            <a:ext cx="2088232" cy="2784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5 мая учащиеся 11 класса посетили Рябиновую аллею, чтобы почтить память 50 героев Великой Отечественной войны, ушедших на фронт из нашего города.</a:t>
            </a:r>
            <a:endParaRPr lang="ru-RU" sz="2800" dirty="0"/>
          </a:p>
        </p:txBody>
      </p:sp>
      <p:pic>
        <p:nvPicPr>
          <p:cNvPr id="25602" name="Picture 2" descr="C:\Users\User\Downloads\1g6is5-ROU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1872208" cy="3789040"/>
          </a:xfrm>
          <a:prstGeom prst="rect">
            <a:avLst/>
          </a:prstGeom>
          <a:noFill/>
        </p:spPr>
      </p:pic>
      <p:pic>
        <p:nvPicPr>
          <p:cNvPr id="25603" name="Picture 3" descr="C:\Users\User\Downloads\PfgNa8oCZ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700808"/>
            <a:ext cx="2232247" cy="4832535"/>
          </a:xfrm>
          <a:prstGeom prst="rect">
            <a:avLst/>
          </a:prstGeom>
          <a:noFill/>
        </p:spPr>
      </p:pic>
      <p:pic>
        <p:nvPicPr>
          <p:cNvPr id="25604" name="Picture 4" descr="C:\Users\User\Downloads\t1VnXzEVHL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556792"/>
            <a:ext cx="3096343" cy="4800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100" dirty="0" smtClean="0"/>
              <a:t>Интеллектуальная историческая игра </a:t>
            </a:r>
            <a:r>
              <a:rPr lang="ru-RU" sz="3100" dirty="0" smtClean="0"/>
              <a:t>«</a:t>
            </a:r>
            <a:r>
              <a:rPr lang="ru-RU" sz="3100" dirty="0" err="1" smtClean="0"/>
              <a:t>Прикамье</a:t>
            </a:r>
            <a:r>
              <a:rPr lang="ru-RU" sz="3100" dirty="0" smtClean="0"/>
              <a:t> – край трудовой доблести» .</a:t>
            </a:r>
            <a:endParaRPr lang="ru-RU" sz="3100" dirty="0"/>
          </a:p>
        </p:txBody>
      </p:sp>
      <p:pic>
        <p:nvPicPr>
          <p:cNvPr id="26626" name="Picture 2" descr="C:\Users\User\Downloads\v9eOzbq_H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283968" cy="3212976"/>
          </a:xfrm>
          <a:prstGeom prst="rect">
            <a:avLst/>
          </a:prstGeom>
          <a:noFill/>
        </p:spPr>
      </p:pic>
      <p:pic>
        <p:nvPicPr>
          <p:cNvPr id="26627" name="Picture 3" descr="C:\Users\User\Downloads\cTavDibNJP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73016"/>
            <a:ext cx="4367808" cy="2456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15.05 Торжественная церемония поднятия флага и исполнения гимна Российской Федерации, награждения </a:t>
            </a:r>
            <a:r>
              <a:rPr lang="ru-RU" sz="3100" dirty="0" smtClean="0"/>
              <a:t>учащихся</a:t>
            </a:r>
            <a:endParaRPr lang="ru-RU" dirty="0"/>
          </a:p>
        </p:txBody>
      </p:sp>
      <p:pic>
        <p:nvPicPr>
          <p:cNvPr id="27650" name="Picture 2" descr="C:\Users\User\Downloads\v75yh3m1Xx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2777505" cy="3703340"/>
          </a:xfrm>
          <a:prstGeom prst="rect">
            <a:avLst/>
          </a:prstGeom>
          <a:noFill/>
        </p:spPr>
      </p:pic>
      <p:pic>
        <p:nvPicPr>
          <p:cNvPr id="27651" name="Picture 3" descr="C:\Users\User\Downloads\sOdgJ-W9g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149080"/>
            <a:ext cx="3380606" cy="2535455"/>
          </a:xfrm>
          <a:prstGeom prst="rect">
            <a:avLst/>
          </a:prstGeom>
          <a:noFill/>
        </p:spPr>
      </p:pic>
      <p:pic>
        <p:nvPicPr>
          <p:cNvPr id="27652" name="Picture 4" descr="C:\Users\User\Downloads\eL5SusxTw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628800"/>
            <a:ext cx="5328592" cy="2447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smtClean="0"/>
              <a:t>Участие </a:t>
            </a:r>
            <a:r>
              <a:rPr lang="ru-RU" sz="3100" dirty="0" smtClean="0"/>
              <a:t>в городской акции «Живи город!», посвященной </a:t>
            </a:r>
            <a:r>
              <a:rPr lang="ru-RU" sz="3100" dirty="0" smtClean="0"/>
              <a:t>300-летию г.Перми</a:t>
            </a:r>
            <a:endParaRPr lang="ru-RU" dirty="0"/>
          </a:p>
        </p:txBody>
      </p:sp>
      <p:pic>
        <p:nvPicPr>
          <p:cNvPr id="28674" name="Picture 2" descr="C:\Users\User\Downloads\hJy95I2iO6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644008" cy="3483006"/>
          </a:xfrm>
          <a:prstGeom prst="rect">
            <a:avLst/>
          </a:prstGeom>
          <a:noFill/>
        </p:spPr>
      </p:pic>
      <p:pic>
        <p:nvPicPr>
          <p:cNvPr id="28675" name="Picture 3" descr="C:\Users\User\Downloads\3eMyjHOIp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132856"/>
            <a:ext cx="3096344" cy="4128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Городской </a:t>
            </a:r>
            <a:r>
              <a:rPr lang="ru-RU" sz="2800" dirty="0" smtClean="0"/>
              <a:t>турнир настольной игры «Путь к Победе. Ржев»</a:t>
            </a:r>
            <a:endParaRPr lang="ru-RU" sz="2800" dirty="0"/>
          </a:p>
        </p:txBody>
      </p:sp>
      <p:pic>
        <p:nvPicPr>
          <p:cNvPr id="2050" name="Picture 2" descr="C:\Users\User\Downloads\4iDgMk-kDU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785468" cy="5047291"/>
          </a:xfrm>
          <a:prstGeom prst="rect">
            <a:avLst/>
          </a:prstGeom>
          <a:noFill/>
        </p:spPr>
      </p:pic>
      <p:pic>
        <p:nvPicPr>
          <p:cNvPr id="2051" name="Picture 3" descr="C:\Users\User\Downloads\4yM8EnFbx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Встреча с Петром </a:t>
            </a:r>
            <a:r>
              <a:rPr lang="ru-RU" sz="2800" dirty="0" err="1" smtClean="0"/>
              <a:t>Куличкиным</a:t>
            </a:r>
            <a:r>
              <a:rPr lang="ru-RU" sz="2800" dirty="0" smtClean="0"/>
              <a:t> </a:t>
            </a:r>
            <a:r>
              <a:rPr lang="ru-RU" sz="2800" dirty="0" smtClean="0"/>
              <a:t>«Камский мост». Поэма для хора и оркестра на стихи Владимира </a:t>
            </a:r>
            <a:r>
              <a:rPr lang="ru-RU" sz="2800" dirty="0" err="1" smtClean="0"/>
              <a:t>Радкевича</a:t>
            </a:r>
            <a:endParaRPr lang="ru-RU" sz="2800" dirty="0"/>
          </a:p>
        </p:txBody>
      </p:sp>
      <p:pic>
        <p:nvPicPr>
          <p:cNvPr id="29698" name="Picture 2" descr="C:\Users\User\Downloads\nbE-jtGeJ3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973659" cy="2297435"/>
          </a:xfrm>
          <a:prstGeom prst="rect">
            <a:avLst/>
          </a:prstGeom>
          <a:noFill/>
        </p:spPr>
      </p:pic>
      <p:pic>
        <p:nvPicPr>
          <p:cNvPr id="29699" name="Picture 3" descr="C:\Users\User\Downloads\ZdVHROP1IF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861048"/>
            <a:ext cx="5807968" cy="2668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22.05 Торжественная церемония поднятия флага и исполнения гимна Российской Федерации, награждения </a:t>
            </a:r>
            <a:r>
              <a:rPr lang="ru-RU" sz="2800" dirty="0" smtClean="0"/>
              <a:t>учащихся</a:t>
            </a:r>
            <a:endParaRPr lang="ru-RU" sz="2800" dirty="0"/>
          </a:p>
        </p:txBody>
      </p:sp>
      <p:pic>
        <p:nvPicPr>
          <p:cNvPr id="30722" name="Picture 2" descr="C:\Users\User\Downloads\cInxhSFi0-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932040" cy="2265656"/>
          </a:xfrm>
          <a:prstGeom prst="rect">
            <a:avLst/>
          </a:prstGeom>
          <a:noFill/>
        </p:spPr>
      </p:pic>
      <p:pic>
        <p:nvPicPr>
          <p:cNvPr id="30723" name="Picture 3" descr="C:\Users\User\Downloads\wna9vDCyc1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789040"/>
            <a:ext cx="5753100" cy="2647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22.05 Последний звонок 9 А, Б, В, Г, Д классы</a:t>
            </a:r>
            <a:endParaRPr lang="ru-RU" sz="2800" dirty="0"/>
          </a:p>
        </p:txBody>
      </p:sp>
      <p:pic>
        <p:nvPicPr>
          <p:cNvPr id="31746" name="Picture 2" descr="C:\Users\User\Downloads\keb-X4HmeR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17032"/>
            <a:ext cx="4824536" cy="2172639"/>
          </a:xfrm>
          <a:prstGeom prst="rect">
            <a:avLst/>
          </a:prstGeom>
          <a:noFill/>
        </p:spPr>
      </p:pic>
      <p:pic>
        <p:nvPicPr>
          <p:cNvPr id="31747" name="Picture 3" descr="C:\Users\User\Downloads\kOY_bNlFqy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5568" y="3509120"/>
            <a:ext cx="3348880" cy="3348880"/>
          </a:xfrm>
          <a:prstGeom prst="rect">
            <a:avLst/>
          </a:prstGeom>
          <a:noFill/>
        </p:spPr>
      </p:pic>
      <p:pic>
        <p:nvPicPr>
          <p:cNvPr id="31748" name="Picture 4" descr="C:\Users\User\Downloads\gYtTZxiB1V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788024" cy="2154611"/>
          </a:xfrm>
          <a:prstGeom prst="rect">
            <a:avLst/>
          </a:prstGeom>
          <a:noFill/>
        </p:spPr>
      </p:pic>
      <p:pic>
        <p:nvPicPr>
          <p:cNvPr id="31749" name="Picture 5" descr="C:\Users\User\Downloads\I5nKsSz0HI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196752"/>
            <a:ext cx="2516510" cy="2516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22.05 Последний звонок 11 класс</a:t>
            </a:r>
            <a:endParaRPr lang="ru-RU" dirty="0"/>
          </a:p>
        </p:txBody>
      </p:sp>
      <p:pic>
        <p:nvPicPr>
          <p:cNvPr id="32770" name="Picture 2" descr="C:\Users\User\Downloads\FWgLhB0RP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896544" cy="2517129"/>
          </a:xfrm>
          <a:prstGeom prst="rect">
            <a:avLst/>
          </a:prstGeom>
          <a:noFill/>
        </p:spPr>
      </p:pic>
      <p:pic>
        <p:nvPicPr>
          <p:cNvPr id="32771" name="Picture 3" descr="C:\Users\User\Downloads\auGHphm4-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84984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24 мая ученики школы были волонтерами и помогали в организации одного из масштабных мероприятий ,приуроченному к 300-летию города «Дни Пермского Бизнеса в PERM EXPO».</a:t>
            </a:r>
            <a:endParaRPr lang="ru-RU" sz="2800" dirty="0"/>
          </a:p>
        </p:txBody>
      </p:sp>
      <p:pic>
        <p:nvPicPr>
          <p:cNvPr id="33794" name="Picture 2" descr="C:\Users\User\Downloads\Gjp97o_74y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268539"/>
            <a:ext cx="3452614" cy="2589461"/>
          </a:xfrm>
          <a:prstGeom prst="rect">
            <a:avLst/>
          </a:prstGeom>
          <a:noFill/>
        </p:spPr>
      </p:pic>
      <p:pic>
        <p:nvPicPr>
          <p:cNvPr id="33795" name="Picture 3" descr="C:\Users\User\Downloads\yakjH50SI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5159896" cy="2309860"/>
          </a:xfrm>
          <a:prstGeom prst="rect">
            <a:avLst/>
          </a:prstGeom>
          <a:noFill/>
        </p:spPr>
      </p:pic>
      <p:pic>
        <p:nvPicPr>
          <p:cNvPr id="33796" name="Picture 4" descr="C:\Users\User\Downloads\70TSqD-6e2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348880"/>
            <a:ext cx="2622514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24.05 музейный урок, посвященный Дню памяти Северных юнг (25.05)</a:t>
            </a:r>
            <a:endParaRPr lang="ru-RU" sz="2800" dirty="0"/>
          </a:p>
        </p:txBody>
      </p:sp>
      <p:pic>
        <p:nvPicPr>
          <p:cNvPr id="34818" name="Picture 2" descr="C:\Users\User\Downloads\3zw1eW4Q9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780928"/>
            <a:ext cx="4752528" cy="3568110"/>
          </a:xfrm>
          <a:prstGeom prst="rect">
            <a:avLst/>
          </a:prstGeom>
          <a:noFill/>
        </p:spPr>
      </p:pic>
      <p:pic>
        <p:nvPicPr>
          <p:cNvPr id="34819" name="Picture 3" descr="C:\Users\User\Downloads\24LrTkVg5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248472" cy="3186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 свидания, начальная школа!</a:t>
            </a:r>
            <a:endParaRPr lang="ru-RU" dirty="0"/>
          </a:p>
        </p:txBody>
      </p:sp>
      <p:pic>
        <p:nvPicPr>
          <p:cNvPr id="35842" name="Picture 2" descr="C:\Users\User\Downloads\h1dZ6rZK_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3888432" cy="2916324"/>
          </a:xfrm>
          <a:prstGeom prst="rect">
            <a:avLst/>
          </a:prstGeom>
          <a:noFill/>
        </p:spPr>
      </p:pic>
      <p:pic>
        <p:nvPicPr>
          <p:cNvPr id="35846" name="Picture 6" descr="C:\Users\User\Downloads\xiwmUySJsyM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16832"/>
            <a:ext cx="2787774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Беседа </a:t>
            </a:r>
            <a:r>
              <a:rPr lang="ru-RU" sz="2800" dirty="0" err="1" smtClean="0"/>
              <a:t>Роскомнадзора</a:t>
            </a:r>
            <a:r>
              <a:rPr lang="ru-RU" sz="2800" dirty="0" smtClean="0"/>
              <a:t> "Безопасность в сети Интернет"</a:t>
            </a:r>
            <a:endParaRPr lang="ru-RU" sz="2800" dirty="0"/>
          </a:p>
        </p:txBody>
      </p:sp>
      <p:pic>
        <p:nvPicPr>
          <p:cNvPr id="36866" name="Picture 2" descr="https://sun9-32.userapi.com/impg/laFBPU29eFS5oodCtU3wW55RWlam6y-_cMyiBw/fRPT_8AIVl8.jpg?size=604x278&amp;quality=95&amp;sign=b10d5d119ab042936dd329a1ef6313e8&amp;c_uniq_tag=gNc8BebLWkZUaUVNEJFK15zDHhDXzC44Xz0akqsvZ-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5616624" cy="2585136"/>
          </a:xfrm>
          <a:prstGeom prst="rect">
            <a:avLst/>
          </a:prstGeom>
          <a:noFill/>
        </p:spPr>
      </p:pic>
      <p:pic>
        <p:nvPicPr>
          <p:cNvPr id="36867" name="Picture 3" descr="C:\Users\User\Downloads\rQbPXSGb3H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05064"/>
            <a:ext cx="5616624" cy="2585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Муниципальный образовательный сетевой проект «Всякий есть, что он ест»</a:t>
            </a:r>
            <a:endParaRPr lang="ru-RU" sz="2800" dirty="0"/>
          </a:p>
        </p:txBody>
      </p:sp>
      <p:pic>
        <p:nvPicPr>
          <p:cNvPr id="3074" name="Picture 2" descr="C:\Users\User\Downloads\23tZtSInxq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289566" cy="4525963"/>
          </a:xfrm>
          <a:prstGeom prst="rect">
            <a:avLst/>
          </a:prstGeom>
          <a:noFill/>
        </p:spPr>
      </p:pic>
      <p:pic>
        <p:nvPicPr>
          <p:cNvPr id="3075" name="Picture 3" descr="C:\Users\User\Downloads\crSi721tkX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641601" cy="4855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Акция "Чистый город"</a:t>
            </a:r>
            <a:endParaRPr lang="ru-RU" sz="2800" dirty="0"/>
          </a:p>
        </p:txBody>
      </p:sp>
      <p:pic>
        <p:nvPicPr>
          <p:cNvPr id="4098" name="Picture 2" descr="C:\Users\User\Downloads\xvm33hcgbA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248472" cy="2180507"/>
          </a:xfrm>
          <a:prstGeom prst="rect">
            <a:avLst/>
          </a:prstGeom>
          <a:noFill/>
        </p:spPr>
      </p:pic>
      <p:pic>
        <p:nvPicPr>
          <p:cNvPr id="4099" name="Picture 3" descr="C:\Users\User\Downloads\Zy5o_lPDqn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3956670" cy="2967503"/>
          </a:xfrm>
          <a:prstGeom prst="rect">
            <a:avLst/>
          </a:prstGeom>
          <a:noFill/>
        </p:spPr>
      </p:pic>
      <p:pic>
        <p:nvPicPr>
          <p:cNvPr id="4100" name="Picture 4" descr="C:\Users\User\Downloads\A5V-u804ye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44824"/>
            <a:ext cx="3960440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2800" dirty="0" smtClean="0"/>
              <a:t>10 апреля в МАОУ «СОШ № 76 состоялась </a:t>
            </a:r>
            <a:r>
              <a:rPr lang="ru-RU" sz="2800" dirty="0" err="1" smtClean="0"/>
              <a:t>квест-игра</a:t>
            </a:r>
            <a:r>
              <a:rPr lang="ru-RU" sz="2800" dirty="0" smtClean="0"/>
              <a:t>, посвященная Дню космонавтики,</a:t>
            </a:r>
            <a:br>
              <a:rPr lang="ru-RU" sz="2800" dirty="0" smtClean="0"/>
            </a:br>
            <a:r>
              <a:rPr lang="ru-RU" sz="2800" dirty="0" smtClean="0"/>
              <a:t>60-летию со дня первого полета женщины в космос. В этой игре приняли участие и две команды нашей школы.</a:t>
            </a:r>
            <a:endParaRPr lang="ru-RU" sz="2800" dirty="0"/>
          </a:p>
        </p:txBody>
      </p:sp>
      <p:pic>
        <p:nvPicPr>
          <p:cNvPr id="8194" name="Picture 2" descr="C:\Users\User\Downloads\x_cdc144fb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3951721" cy="2944163"/>
          </a:xfrm>
          <a:prstGeom prst="rect">
            <a:avLst/>
          </a:prstGeom>
          <a:noFill/>
        </p:spPr>
      </p:pic>
      <p:pic>
        <p:nvPicPr>
          <p:cNvPr id="8195" name="Picture 3" descr="C:\Users\User\Downloads\x_27968d5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4172694" cy="2929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12.04 В школе прошла интеллектуальная игра "Секреты звёздного неба"</a:t>
            </a:r>
            <a:endParaRPr lang="ru-RU" sz="2800" dirty="0"/>
          </a:p>
        </p:txBody>
      </p:sp>
      <p:pic>
        <p:nvPicPr>
          <p:cNvPr id="5122" name="Picture 2" descr="C:\Users\User\Downloads\dPwhjjpwin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824536" cy="3618402"/>
          </a:xfrm>
          <a:prstGeom prst="rect">
            <a:avLst/>
          </a:prstGeom>
          <a:noFill/>
        </p:spPr>
      </p:pic>
      <p:pic>
        <p:nvPicPr>
          <p:cNvPr id="5123" name="Picture 3" descr="C:\Users\User\Downloads\9dJTbHm6a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3924944" cy="2943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12 апреля в школе состоялся </a:t>
            </a:r>
            <a:r>
              <a:rPr lang="ru-RU" sz="2800" dirty="0" err="1" smtClean="0"/>
              <a:t>квест</a:t>
            </a:r>
            <a:r>
              <a:rPr lang="ru-RU" sz="2800" dirty="0" smtClean="0"/>
              <a:t> в формате викторины, посвящённый 62-ой годовщине первого полёта человека в космос «Космический десант».</a:t>
            </a:r>
            <a:endParaRPr lang="ru-RU" sz="2800" dirty="0"/>
          </a:p>
        </p:txBody>
      </p:sp>
      <p:pic>
        <p:nvPicPr>
          <p:cNvPr id="7170" name="Picture 2" descr="C:\Users\User\Downloads\x_d135557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025265" cy="2985195"/>
          </a:xfrm>
          <a:prstGeom prst="rect">
            <a:avLst/>
          </a:prstGeom>
          <a:noFill/>
        </p:spPr>
      </p:pic>
      <p:pic>
        <p:nvPicPr>
          <p:cNvPr id="7171" name="Picture 3" descr="C:\Users\User\Downloads\x_573527de0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844824"/>
            <a:ext cx="2550591" cy="4536892"/>
          </a:xfrm>
          <a:prstGeom prst="rect">
            <a:avLst/>
          </a:prstGeom>
          <a:noFill/>
        </p:spPr>
      </p:pic>
      <p:pic>
        <p:nvPicPr>
          <p:cNvPr id="7172" name="Picture 4" descr="C:\Users\User\Downloads\x_4bddce0a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2262559" cy="4024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 </a:t>
            </a:r>
            <a:r>
              <a:rPr lang="ru-RU" sz="2800" dirty="0" smtClean="0"/>
              <a:t>Встреча </a:t>
            </a:r>
            <a:r>
              <a:rPr lang="ru-RU" sz="2800" dirty="0" smtClean="0"/>
              <a:t>с Андреем </a:t>
            </a:r>
            <a:r>
              <a:rPr lang="ru-RU" sz="2800" dirty="0" smtClean="0"/>
              <a:t>Ивановичем Борисенко лётчиком-космонавтом</a:t>
            </a:r>
            <a:endParaRPr lang="ru-RU" sz="2800" dirty="0"/>
          </a:p>
        </p:txBody>
      </p:sp>
      <p:pic>
        <p:nvPicPr>
          <p:cNvPr id="9218" name="Picture 2" descr="C:\Users\User\Downloads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996952"/>
            <a:ext cx="3611891" cy="2409131"/>
          </a:xfrm>
          <a:prstGeom prst="rect">
            <a:avLst/>
          </a:prstGeom>
          <a:noFill/>
        </p:spPr>
      </p:pic>
      <p:pic>
        <p:nvPicPr>
          <p:cNvPr id="9219" name="Picture 3" descr="C:\Users\User\Downloads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4505679" cy="3005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3583</TotalTime>
  <Words>361</Words>
  <Application>Microsoft Office PowerPoint</Application>
  <PresentationFormat>Экран (4:3)</PresentationFormat>
  <Paragraphs>37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Итоги  воспитательной деятельности  4 четверть  2022-23 уч. год </vt:lpstr>
      <vt:lpstr>27.03 Торжественная церемония поднятия флага и исполнения гимна Российской Федерации</vt:lpstr>
      <vt:lpstr>Городской турнир настольной игры «Путь к Победе. Ржев»</vt:lpstr>
      <vt:lpstr>Муниципальный образовательный сетевой проект «Всякий есть, что он ест»</vt:lpstr>
      <vt:lpstr>Акция "Чистый город"</vt:lpstr>
      <vt:lpstr>10 апреля в МАОУ «СОШ № 76 состоялась квест-игра, посвященная Дню космонавтики, 60-летию со дня первого полета женщины в космос. В этой игре приняли участие и две команды нашей школы.</vt:lpstr>
      <vt:lpstr>12.04 В школе прошла интеллектуальная игра "Секреты звёздного неба"</vt:lpstr>
      <vt:lpstr>12 апреля в школе состоялся квест в формате викторины, посвящённый 62-ой годовщине первого полёта человека в космос «Космический десант».</vt:lpstr>
      <vt:lpstr> Встреча с Андреем Ивановичем Борисенко лётчиком-космонавтом</vt:lpstr>
      <vt:lpstr>Награждение победителей по силовому троеборью в администрации района</vt:lpstr>
      <vt:lpstr>17.04 Торжественная церемония поднятия флага и исполнения гимна Российской Федерации</vt:lpstr>
      <vt:lpstr> Открытие выставки репродукций картин, посвящённых подвигу наших воинов во время Великой Отечественной войны </vt:lpstr>
      <vt:lpstr>Уроки мужества для 5 классов</vt:lpstr>
      <vt:lpstr>19.04 Краш курс "Антинаркотик" лля 8-9 классов</vt:lpstr>
      <vt:lpstr>24.04 Торжественная церемония поднятия флага и исполнения гимна Российской Федерации</vt:lpstr>
      <vt:lpstr>Хоровой коллектив 5И "ИНЖЕНЕРИКИ" на вручении дипломов краевого фестиваля "Spring in Perm" на базе школы #9</vt:lpstr>
      <vt:lpstr>27 апреля  конференция «Мы - наследники ПОБЕДЫ»</vt:lpstr>
      <vt:lpstr>На Всероссийской научно - практической конференции</vt:lpstr>
      <vt:lpstr>Слайд 19</vt:lpstr>
      <vt:lpstr> Победители городского конкурса творческих работ " Профессия спасать людей". Руководитель Нечаева Елена Ивановна</vt:lpstr>
      <vt:lpstr>Участники городского турнира "Турнир Четырех Домов" . Руководитель Пирогова Надежда Викторовна</vt:lpstr>
      <vt:lpstr>Фестиваль военной песни " Летят журавли"</vt:lpstr>
      <vt:lpstr>Торжественная линейка, посвящённая Дню Победы</vt:lpstr>
      <vt:lpstr>Митинг-концерт, посвященный Дню Победы</vt:lpstr>
      <vt:lpstr>5 мая в школе прошла Международная акция "Читаем детям о войне"</vt:lpstr>
      <vt:lpstr>5 мая учащиеся 11 класса посетили Рябиновую аллею, чтобы почтить память 50 героев Великой Отечественной войны, ушедших на фронт из нашего города.</vt:lpstr>
      <vt:lpstr> Интеллектуальная историческая игра «Прикамье – край трудовой доблести» .</vt:lpstr>
      <vt:lpstr>15.05 Торжественная церемония поднятия флага и исполнения гимна Российской Федерации, награждения учащихся</vt:lpstr>
      <vt:lpstr>Участие в городской акции «Живи город!», посвященной 300-летию г.Перми</vt:lpstr>
      <vt:lpstr>Встреча с Петром Куличкиным «Камский мост». Поэма для хора и оркестра на стихи Владимира Радкевича</vt:lpstr>
      <vt:lpstr>22.05 Торжественная церемония поднятия флага и исполнения гимна Российской Федерации, награждения учащихся</vt:lpstr>
      <vt:lpstr>22.05 Последний звонок 9 А, Б, В, Г, Д классы</vt:lpstr>
      <vt:lpstr>22.05 Последний звонок 11 класс</vt:lpstr>
      <vt:lpstr>24 мая ученики школы были волонтерами и помогали в организации одного из масштабных мероприятий ,приуроченному к 300-летию города «Дни Пермского Бизнеса в PERM EXPO».</vt:lpstr>
      <vt:lpstr>24.05 музейный урок, посвященный Дню памяти Северных юнг (25.05)</vt:lpstr>
      <vt:lpstr>До свидания, начальная школа!</vt:lpstr>
      <vt:lpstr>Беседа Роскомнадзора "Безопасность в сети Интернет"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User</cp:lastModifiedBy>
  <cp:revision>518</cp:revision>
  <cp:lastPrinted>2021-08-26T09:48:07Z</cp:lastPrinted>
  <dcterms:created xsi:type="dcterms:W3CDTF">2020-06-14T18:01:56Z</dcterms:created>
  <dcterms:modified xsi:type="dcterms:W3CDTF">2023-06-01T13:44:05Z</dcterms:modified>
</cp:coreProperties>
</file>