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7" r:id="rId4"/>
    <p:sldId id="265" r:id="rId5"/>
    <p:sldId id="257" r:id="rId6"/>
    <p:sldId id="266" r:id="rId7"/>
    <p:sldId id="271" r:id="rId8"/>
    <p:sldId id="269" r:id="rId9"/>
    <p:sldId id="270" r:id="rId10"/>
    <p:sldId id="259" r:id="rId11"/>
    <p:sldId id="262" r:id="rId12"/>
    <p:sldId id="260" r:id="rId13"/>
    <p:sldId id="267" r:id="rId14"/>
    <p:sldId id="263" r:id="rId15"/>
    <p:sldId id="261" r:id="rId16"/>
    <p:sldId id="264" r:id="rId17"/>
    <p:sldId id="258" r:id="rId18"/>
    <p:sldId id="26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4" d="100"/>
          <a:sy n="84" d="100"/>
        </p:scale>
        <p:origin x="-14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voennyie%20-%20ballada_o_neizvestnom_soldat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-Zvuk-metronoma(muzofon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A4%D0%B0%D0%B9%D0%BB:%D0%A4%D0%BE%D1%82%D0%BE20_Vdovenc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961014/data/images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«Нам  не  дано  забыть!»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 декабря –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День Неизвестного солдата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voennyie - ballada_o_neizvestnom_solda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 мая 1967 года открыт мемориальный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архитектурный </a:t>
            </a:r>
            <a:r>
              <a:rPr lang="ru-RU" sz="2400" b="1" dirty="0"/>
              <a:t>ансамбль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Могила Неизвестного солдата</a:t>
            </a:r>
            <a:r>
              <a:rPr lang="ru-RU" sz="2400" b="1" dirty="0" smtClean="0"/>
              <a:t>», </a:t>
            </a:r>
          </a:p>
          <a:p>
            <a:pPr algn="ctr"/>
            <a:r>
              <a:rPr lang="ru-RU" sz="2400" b="1" dirty="0" smtClean="0"/>
              <a:t>созданный по проекту архитекторов Д. И. </a:t>
            </a:r>
            <a:r>
              <a:rPr lang="ru-RU" sz="2400" b="1" dirty="0" err="1" smtClean="0"/>
              <a:t>Бурдина</a:t>
            </a:r>
            <a:r>
              <a:rPr lang="ru-RU" sz="2400" b="1" dirty="0" smtClean="0"/>
              <a:t>, В. А. Климова, Ю. Р. </a:t>
            </a:r>
            <a:r>
              <a:rPr lang="ru-RU" sz="2400" b="1" dirty="0" err="1" smtClean="0"/>
              <a:t>Рабаева</a:t>
            </a:r>
            <a:r>
              <a:rPr lang="ru-RU" sz="2400" b="1" dirty="0" smtClean="0"/>
              <a:t> и скульптора Н. В. Томского, и зажжён Вечный огонь.</a:t>
            </a:r>
          </a:p>
          <a:p>
            <a:pPr algn="ctr"/>
            <a:r>
              <a:rPr lang="ru-RU" sz="2400" b="1" dirty="0" smtClean="0"/>
              <a:t>К  сожалению, и  сегодня, через  70 лет  после  победного  мая, многие  герои  остаются  неизвестными.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/>
              <a:t>В центре мемориала — ниша с надписью </a:t>
            </a:r>
          </a:p>
          <a:p>
            <a:pPr algn="ctr"/>
            <a:r>
              <a:rPr lang="ru-RU" sz="2400" b="1" dirty="0" smtClean="0"/>
              <a:t>«Имя твоё неизвестно, подвиг твой бессмертен» </a:t>
            </a:r>
          </a:p>
          <a:p>
            <a:pPr algn="ctr"/>
            <a:r>
              <a:rPr lang="ru-RU" b="1" dirty="0" smtClean="0"/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/>
              <a:t>•	«Ленинград» (с Пискарёвского кладбища),</a:t>
            </a:r>
          </a:p>
          <a:p>
            <a:r>
              <a:rPr lang="ru-RU" b="1" dirty="0" smtClean="0"/>
              <a:t>•	«Киев» (от подножия Обелиска участникам обороны города),</a:t>
            </a:r>
          </a:p>
          <a:p>
            <a:r>
              <a:rPr lang="ru-RU" b="1" dirty="0" smtClean="0"/>
              <a:t>•	«Сталинград» (с Мамаева кургана) — </a:t>
            </a:r>
          </a:p>
          <a:p>
            <a:r>
              <a:rPr lang="ru-RU" b="1" dirty="0" smtClean="0"/>
              <a:t>•	«Одесса» (с рубежей обороны),</a:t>
            </a:r>
          </a:p>
          <a:p>
            <a:r>
              <a:rPr lang="ru-RU" b="1" dirty="0" smtClean="0"/>
              <a:t>•	«Севастополь» (с Малахова кургана),</a:t>
            </a:r>
          </a:p>
          <a:p>
            <a:r>
              <a:rPr lang="ru-RU" b="1" dirty="0" smtClean="0"/>
              <a:t>•	«Минск» (с рубежей обороны),</a:t>
            </a:r>
          </a:p>
          <a:p>
            <a:r>
              <a:rPr lang="ru-RU" b="1" dirty="0" smtClean="0"/>
              <a:t>•	«Керчь» (с рубежей обороны),</a:t>
            </a:r>
          </a:p>
          <a:p>
            <a:r>
              <a:rPr lang="ru-RU" b="1" dirty="0" smtClean="0"/>
              <a:t>•	«Новороссийск» (с рубежей обороны),</a:t>
            </a:r>
          </a:p>
          <a:p>
            <a:r>
              <a:rPr lang="ru-RU" b="1" dirty="0" smtClean="0"/>
              <a:t>•	«Брестская крепость» (от подножия стен),</a:t>
            </a:r>
          </a:p>
          <a:p>
            <a:r>
              <a:rPr lang="ru-RU" b="1" dirty="0" smtClean="0"/>
              <a:t>•	«Тула» (с рубежей обороны),</a:t>
            </a:r>
          </a:p>
          <a:p>
            <a:r>
              <a:rPr lang="ru-RU" b="1" dirty="0" smtClean="0"/>
              <a:t>•	«Мурманск» (с рубежей обороны),</a:t>
            </a:r>
          </a:p>
          <a:p>
            <a:r>
              <a:rPr lang="ru-RU" b="1" dirty="0" smtClean="0"/>
              <a:t>•	«Смоленск» (с рубежей оборон</a:t>
            </a:r>
            <a:r>
              <a:rPr lang="ru-RU" sz="2000" b="1" dirty="0" smtClean="0"/>
              <a:t>ы).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 smtClean="0"/>
              <a:t>довузовских</a:t>
            </a:r>
            <a:r>
              <a:rPr lang="ru-RU" b="1" dirty="0" smtClean="0"/>
              <a:t> образовательных учреждений Министерства Обороны.</a:t>
            </a:r>
          </a:p>
          <a:p>
            <a:r>
              <a:rPr lang="ru-RU" b="1" dirty="0" smtClean="0"/>
              <a:t>Традиционно мемориал является местом посещения туристов и молодожёнов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Ежегодно, в дни памяти, посвящённые Великой Отечественной войне, проходит церемония возложения венков к Могиле Неизвестного Солдата.</a:t>
            </a:r>
            <a:endParaRPr lang="ru-RU" dirty="0"/>
          </a:p>
        </p:txBody>
      </p:sp>
      <p:pic>
        <p:nvPicPr>
          <p:cNvPr id="6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7160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3643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6632"/>
            <a:ext cx="66247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не  ставят  крестов, </a:t>
            </a:r>
          </a:p>
          <a:p>
            <a:r>
              <a:rPr lang="ru-RU" i="1" dirty="0" smtClean="0"/>
              <a:t>И  вдовы  на  них  не  рыдают,</a:t>
            </a:r>
          </a:p>
          <a:p>
            <a:r>
              <a:rPr lang="ru-RU" i="1" dirty="0" smtClean="0"/>
              <a:t>К  ним  кто-то  приносит</a:t>
            </a:r>
          </a:p>
          <a:p>
            <a:r>
              <a:rPr lang="ru-RU" i="1" dirty="0" smtClean="0"/>
              <a:t>                         букеты  цветов, </a:t>
            </a:r>
          </a:p>
          <a:p>
            <a:r>
              <a:rPr lang="ru-RU" i="1" dirty="0" smtClean="0"/>
              <a:t>И  Вечный  огонь  зажигают.</a:t>
            </a:r>
          </a:p>
          <a:p>
            <a:r>
              <a:rPr lang="ru-RU" i="1" dirty="0" smtClean="0"/>
              <a:t>Здесь  раньше  вставала</a:t>
            </a:r>
          </a:p>
          <a:p>
            <a:r>
              <a:rPr lang="ru-RU" i="1" dirty="0" smtClean="0"/>
              <a:t>                          земля  на  дыбы,</a:t>
            </a:r>
          </a:p>
          <a:p>
            <a:r>
              <a:rPr lang="ru-RU" i="1" dirty="0" smtClean="0"/>
              <a:t>А  нынче – гранитные  плиты.</a:t>
            </a:r>
          </a:p>
          <a:p>
            <a:r>
              <a:rPr lang="ru-RU" i="1" dirty="0" smtClean="0"/>
              <a:t>Здесь  нет  ни  одной</a:t>
            </a:r>
          </a:p>
          <a:p>
            <a:r>
              <a:rPr lang="ru-RU" i="1" dirty="0" smtClean="0"/>
              <a:t>            персональной  судьбы –</a:t>
            </a:r>
          </a:p>
          <a:p>
            <a:r>
              <a:rPr lang="ru-RU" i="1" dirty="0" smtClean="0"/>
              <a:t>Все  судьбы  в  единую  слиты.</a:t>
            </a:r>
          </a:p>
          <a:p>
            <a:r>
              <a:rPr lang="ru-RU" i="1" dirty="0" smtClean="0"/>
              <a:t>А  в  Вечном  огне  виден</a:t>
            </a:r>
          </a:p>
          <a:p>
            <a:r>
              <a:rPr lang="ru-RU" i="1" dirty="0" smtClean="0"/>
              <a:t>                   вспыхнувший  танк,</a:t>
            </a:r>
          </a:p>
          <a:p>
            <a:r>
              <a:rPr lang="ru-RU" i="1" dirty="0" smtClean="0"/>
              <a:t>Горящие  русские  хаты,</a:t>
            </a:r>
          </a:p>
          <a:p>
            <a:r>
              <a:rPr lang="ru-RU" i="1" dirty="0" smtClean="0"/>
              <a:t>Горящий  Смоленск</a:t>
            </a:r>
          </a:p>
          <a:p>
            <a:r>
              <a:rPr lang="ru-RU" i="1" dirty="0" smtClean="0"/>
              <a:t>                и  горящий  рейхстаг,</a:t>
            </a:r>
          </a:p>
          <a:p>
            <a:r>
              <a:rPr lang="ru-RU" i="1" dirty="0" smtClean="0"/>
              <a:t>Горящее  сердце  солдата.</a:t>
            </a:r>
          </a:p>
          <a:p>
            <a:r>
              <a:rPr lang="ru-RU" i="1" dirty="0" smtClean="0"/>
              <a:t>У  братских  могил</a:t>
            </a:r>
          </a:p>
          <a:p>
            <a:r>
              <a:rPr lang="ru-RU" i="1" dirty="0" smtClean="0"/>
              <a:t>          нет  заплаканных  вдов –</a:t>
            </a:r>
          </a:p>
          <a:p>
            <a:r>
              <a:rPr lang="ru-RU" i="1" dirty="0" smtClean="0"/>
              <a:t>Сюда  ходят  люди  покрепче.</a:t>
            </a:r>
          </a:p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  не  ставят  крестов,</a:t>
            </a:r>
          </a:p>
          <a:p>
            <a:r>
              <a:rPr lang="ru-RU" i="1" dirty="0" smtClean="0"/>
              <a:t>Но  разве  от  этого  легче?  (Владимир  Маяковский)</a:t>
            </a:r>
          </a:p>
          <a:p>
            <a:endParaRPr lang="ru-RU" i="1" dirty="0" smtClean="0"/>
          </a:p>
          <a:p>
            <a:r>
              <a:rPr lang="ru-RU" i="1" dirty="0" smtClean="0"/>
              <a:t>   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507434" cy="278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25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Ветераны: «Во </a:t>
            </a:r>
            <a:r>
              <a:rPr lang="ru-RU" b="1" dirty="0"/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70 лет мы находим не захороненных солдат,  Праздник нужен в память тех, кто не вернулся с войны и про кого мы даже не знаем. </a:t>
            </a:r>
            <a:r>
              <a:rPr lang="ru-RU" b="1" dirty="0" smtClean="0"/>
              <a:t>Целые </a:t>
            </a:r>
            <a:r>
              <a:rPr lang="ru-RU" b="1" dirty="0"/>
              <a:t>корпуса солдат пропадали</a:t>
            </a:r>
            <a:r>
              <a:rPr lang="ru-RU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И надо </a:t>
            </a:r>
            <a:r>
              <a:rPr lang="ru-RU" sz="2400" b="1" dirty="0" smtClean="0"/>
              <a:t>помнить  </a:t>
            </a:r>
            <a:r>
              <a:rPr lang="ru-RU" sz="2400" b="1" dirty="0"/>
              <a:t>о </a:t>
            </a:r>
            <a:r>
              <a:rPr lang="ru-RU" sz="2400" b="1" dirty="0" smtClean="0"/>
              <a:t>них!!!»</a:t>
            </a:r>
          </a:p>
          <a:p>
            <a:r>
              <a:rPr lang="ru-RU" b="1" dirty="0" smtClean="0"/>
              <a:t>В  Тацинском  районе  более  30 братских  захоронений, в  которых  покоятся  более  8400 солдат  и  офицеров  Второй  мировой, имена  6 647  неизвестны.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Zcy;&amp;Acy;&amp;Ocy; &quot;&amp;YUcy;&amp;ncy;&amp;icy;&amp;kcy;&amp;ocy;&amp;ncy;&quot; &quot;&amp;Bcy;&amp;iecy;&amp;lcy;&amp;ocy;&amp;shcy;&amp;vcy;&amp;iecy;&amp;jcy;&amp;kcy;&amp;acy;&quot; &amp;SHcy;&amp;vcy;&amp;iecy;&amp;jcy;&amp;ncy;&amp;ycy;&amp;iecy; &amp;mcy;&amp;acy;&amp;shcy;&amp;icy;&amp;ncy;&amp;ycy;, &amp;ocy;&amp;vcy;&amp;iecy;&amp;rcy;&amp;lcy;&amp;ocy;&amp;kcy;&amp;icy;, &amp;tcy;&amp;ocy;&amp;vcy;&amp;acy;&amp;rcy;&amp;ycy; &amp;d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8978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  <p:pic>
        <p:nvPicPr>
          <p:cNvPr id="4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- </a:t>
            </a:r>
            <a:r>
              <a:rPr lang="ru-RU" dirty="0" err="1" smtClean="0"/>
              <a:t>кл</a:t>
            </a:r>
            <a:r>
              <a:rPr lang="ru-RU" dirty="0" smtClean="0"/>
              <a:t>. рук. Лебедева  Н.Г.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декабря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День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  2014 года, в  соответствии  с  Указом  Президента  РФ Владимира Путина «О  днях  воинской  славы» 3 декабря стали  отмечать  День Неизвестного солдата  в  память  о  российских  и  советских  воинах, погибших  в  боевых  действиях  на  территории  нашей  страны  или  за  её  пределами, чьё  имя  осталось  неизвестным. </a:t>
            </a:r>
          </a:p>
          <a:p>
            <a:pPr>
              <a:buNone/>
            </a:pPr>
            <a:r>
              <a:rPr lang="ru-RU" dirty="0" smtClean="0"/>
              <a:t>Пропасть  без  вести – не  значит раствориться  во  тьме  истории, поэтому безымянные  герои  живы  в  сердцах  людей. Память  о  каждом  солдате, защищавшем  нашу  Родину, священна. День  Неизвестного  солдата – это наш  общий  земной  поклон  людям, которые  ценой  своей жизни  сберегли  Россию, это  дань  благодарности  всем  тем, кто  погиб  на  фронтах  и  чьи  могилы  не  могут  навестить  их  родственники  и  потомки, но  куда  всегда  будут  приходить  нынешнее  и  будущие  поколения  россиян. </a:t>
            </a:r>
          </a:p>
          <a:p>
            <a:pPr>
              <a:buNone/>
            </a:pPr>
            <a:r>
              <a:rPr lang="ru-RU" dirty="0" smtClean="0"/>
              <a:t> Основанием для установления памятной даты именно в этот день стало </a:t>
            </a:r>
          </a:p>
          <a:p>
            <a:pPr>
              <a:buNone/>
            </a:pPr>
            <a:r>
              <a:rPr lang="ru-RU" dirty="0" smtClean="0"/>
              <a:t>     3 декабря 1966 года, когда в ознаменование 25-й годовщины разгрома немецких войск под Москвой прах неизвестного солдата был перенесен из братской могилы советских воинов, расположенной на 41-м км Ленинградского шоссе, и торжественно захоронен в Александровском саду у стен Кремля.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2014 году была утверждена эмблема </a:t>
            </a:r>
            <a:br>
              <a:rPr lang="ru-RU" sz="2800" b="1" dirty="0" smtClean="0"/>
            </a:br>
            <a:r>
              <a:rPr lang="ru-RU" sz="2800" b="1" dirty="0" smtClean="0"/>
              <a:t>(с описанием) Дня Неизвестного солдата.</a:t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1800" b="1" dirty="0" smtClean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</a:t>
            </a:r>
            <a:br>
              <a:rPr lang="ru-RU" sz="1800" b="1" dirty="0" smtClean="0"/>
            </a:br>
            <a:r>
              <a:rPr lang="ru-RU" sz="1800" b="1" dirty="0" smtClean="0"/>
              <a:t>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 descr="http://plazdarm.ucoz.ru/_nw/0/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229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/>
              <a:t>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r>
              <a:rPr lang="ru-RU" b="1" dirty="0" smtClean="0"/>
              <a:t>Если </a:t>
            </a:r>
            <a:r>
              <a:rPr lang="ru-RU" b="1" dirty="0"/>
              <a:t>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r>
              <a:rPr lang="ru-RU" b="1" dirty="0" smtClean="0"/>
              <a:t>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877327" y="6857999"/>
            <a:ext cx="4571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Далеко не у всех тех, кто числится убитым, указано место захоронения. </a:t>
            </a:r>
          </a:p>
          <a:p>
            <a:r>
              <a:rPr lang="ru-RU" b="1" dirty="0" smtClean="0"/>
              <a:t>Эти 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</a:p>
          <a:p>
            <a:r>
              <a:rPr lang="ru-RU" b="1" dirty="0" smtClean="0"/>
              <a:t>Остальные так и остаются «Неизвестными солдатами»той далёкой и страшной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98" y="1000107"/>
            <a:ext cx="6581902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b="1" dirty="0" smtClean="0"/>
              <a:t>Рассказывают, что на всем пути </a:t>
            </a:r>
          </a:p>
          <a:p>
            <a:r>
              <a:rPr lang="ru-RU" b="1" dirty="0" smtClean="0"/>
              <a:t>от Ленинграда до Москвы </a:t>
            </a:r>
          </a:p>
          <a:p>
            <a:r>
              <a:rPr lang="ru-RU" b="1" dirty="0" smtClean="0"/>
              <a:t>стоял живой коридор</a:t>
            </a:r>
          </a:p>
          <a:p>
            <a:r>
              <a:rPr lang="ru-RU" b="1" dirty="0" smtClean="0"/>
              <a:t> — люди хотели видеть то,</a:t>
            </a:r>
          </a:p>
          <a:p>
            <a:r>
              <a:rPr lang="ru-RU" b="1" dirty="0" smtClean="0"/>
              <a:t> что было для них свято. </a:t>
            </a:r>
          </a:p>
          <a:p>
            <a:r>
              <a:rPr lang="ru-RU" b="1" dirty="0" smtClean="0"/>
              <a:t>Ранним утром 8 мая </a:t>
            </a:r>
          </a:p>
          <a:p>
            <a:r>
              <a:rPr lang="ru-RU" b="1" dirty="0" smtClean="0"/>
              <a:t>кортеж достиг Москвы. </a:t>
            </a:r>
          </a:p>
          <a:p>
            <a:r>
              <a:rPr lang="ru-RU" b="1" dirty="0" smtClean="0"/>
              <a:t>Улицы также были </a:t>
            </a:r>
          </a:p>
          <a:p>
            <a:r>
              <a:rPr lang="ru-RU" b="1" dirty="0" smtClean="0"/>
              <a:t>до отказа заполнены </a:t>
            </a:r>
          </a:p>
          <a:p>
            <a:r>
              <a:rPr lang="ru-RU" b="1" dirty="0" smtClean="0"/>
              <a:t>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142852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Манежной площади факел принял Герой Советского Союза, легендарный летчик Алексей </a:t>
            </a:r>
            <a:r>
              <a:rPr lang="ru-RU" b="1" dirty="0" err="1" smtClean="0"/>
              <a:t>Маресьев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Люди замерли, </a:t>
            </a:r>
            <a:endParaRPr lang="en-US" b="1" dirty="0" smtClean="0"/>
          </a:p>
          <a:p>
            <a:r>
              <a:rPr lang="ru-RU" b="1" dirty="0" smtClean="0"/>
              <a:t>стараясь не пропустить </a:t>
            </a:r>
            <a:endParaRPr lang="en-US" b="1" dirty="0" smtClean="0"/>
          </a:p>
          <a:p>
            <a:r>
              <a:rPr lang="ru-RU" b="1" dirty="0" smtClean="0"/>
              <a:t>самого важного мига — </a:t>
            </a:r>
            <a:endParaRPr lang="en-US" b="1" dirty="0" smtClean="0"/>
          </a:p>
          <a:p>
            <a:r>
              <a:rPr lang="ru-RU" b="1" dirty="0" smtClean="0"/>
              <a:t>зажжения Вечного огня.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54" y="1571612"/>
            <a:ext cx="634824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/>
              <a:t>было ощущение, что это главное дело их жизни</a:t>
            </a:r>
          </a:p>
          <a:p>
            <a:pPr algn="ctr"/>
            <a:r>
              <a:rPr lang="ru-RU" b="1" dirty="0" smtClean="0"/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741</Words>
  <Application>Microsoft Office PowerPoint</Application>
  <PresentationFormat>Экран (4:3)</PresentationFormat>
  <Paragraphs>100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3 декабря –  День Неизвестного солдата</vt:lpstr>
      <vt:lpstr>В 2014 году была утверждена эмблема  (с описанием) Дня Неизвестного солдата.  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 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</dc:title>
  <dc:creator>Наталья</dc:creator>
  <cp:lastModifiedBy>user</cp:lastModifiedBy>
  <cp:revision>31</cp:revision>
  <dcterms:created xsi:type="dcterms:W3CDTF">2014-12-02T17:01:09Z</dcterms:created>
  <dcterms:modified xsi:type="dcterms:W3CDTF">2015-12-03T18:37:28Z</dcterms:modified>
</cp:coreProperties>
</file>