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2" r:id="rId3"/>
    <p:sldId id="262" r:id="rId4"/>
    <p:sldId id="264" r:id="rId5"/>
    <p:sldId id="271" r:id="rId6"/>
    <p:sldId id="261" r:id="rId7"/>
    <p:sldId id="282" r:id="rId8"/>
    <p:sldId id="259" r:id="rId9"/>
    <p:sldId id="265" r:id="rId10"/>
    <p:sldId id="283" r:id="rId11"/>
    <p:sldId id="274" r:id="rId12"/>
    <p:sldId id="275" r:id="rId13"/>
    <p:sldId id="273" r:id="rId14"/>
    <p:sldId id="263" r:id="rId15"/>
    <p:sldId id="270" r:id="rId16"/>
    <p:sldId id="268" r:id="rId17"/>
    <p:sldId id="269" r:id="rId18"/>
    <p:sldId id="258" r:id="rId19"/>
    <p:sldId id="277" r:id="rId20"/>
    <p:sldId id="266" r:id="rId21"/>
    <p:sldId id="267" r:id="rId22"/>
    <p:sldId id="276" r:id="rId23"/>
    <p:sldId id="281" r:id="rId24"/>
    <p:sldId id="280" r:id="rId25"/>
    <p:sldId id="278" r:id="rId26"/>
    <p:sldId id="257" r:id="rId27"/>
    <p:sldId id="260" r:id="rId28"/>
    <p:sldId id="284" r:id="rId29"/>
    <p:sldId id="285" r:id="rId30"/>
    <p:sldId id="286" r:id="rId31"/>
    <p:sldId id="287" r:id="rId32"/>
    <p:sldId id="288" r:id="rId33"/>
    <p:sldId id="279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08D388-C997-4B06-925B-DE0D00CF5B69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878818D-5933-4603-B7E4-65C154D99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183425692_456239052?list=651db5b99a3e010a27" TargetMode="External"/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1700809"/>
            <a:ext cx="5398368" cy="18996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Школьная жизнь</a:t>
            </a:r>
            <a:br>
              <a:rPr lang="ru-RU" dirty="0" smtClean="0"/>
            </a:br>
            <a:r>
              <a:rPr lang="ru-RU" b="1" dirty="0" smtClean="0"/>
              <a:t>МАОУ «СОШ№41»</a:t>
            </a:r>
            <a:br>
              <a:rPr lang="ru-RU" b="1" dirty="0" smtClean="0"/>
            </a:br>
            <a:r>
              <a:rPr lang="ru-RU" dirty="0" smtClean="0"/>
              <a:t>2019-20 учебный год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653136"/>
            <a:ext cx="3200400" cy="985664"/>
          </a:xfrm>
        </p:spPr>
        <p:txBody>
          <a:bodyPr>
            <a:normAutofit/>
          </a:bodyPr>
          <a:lstStyle/>
          <a:p>
            <a:r>
              <a:rPr lang="ru-RU" dirty="0" smtClean="0"/>
              <a:t>Зам. директора по УВР </a:t>
            </a:r>
          </a:p>
          <a:p>
            <a:r>
              <a:rPr lang="ru-RU" dirty="0" smtClean="0"/>
              <a:t>Тимофеева И.Ю.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29 октября </a:t>
            </a:r>
            <a:r>
              <a:rPr lang="ru-RU" dirty="0" err="1" smtClean="0"/>
              <a:t>Киноклуб</a:t>
            </a:r>
            <a:r>
              <a:rPr lang="ru-RU" dirty="0" smtClean="0"/>
              <a:t>  Маршалы Победы</a:t>
            </a:r>
            <a:endParaRPr lang="ru-RU" dirty="0"/>
          </a:p>
        </p:txBody>
      </p:sp>
      <p:pic>
        <p:nvPicPr>
          <p:cNvPr id="3" name="Рисунок 2" descr="D:\ФОТООО\Школа фото\2019-20\Просмотр маршалы победы Черниховский\20191029_1805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6"/>
            <a:ext cx="3312368" cy="265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ФОТООО\Школа фото\2019-20\Просмотр маршалы победы Черниховский\20191029_1810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0890"/>
            <a:ext cx="5400600" cy="387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1.11.2019 Благотворительный турнир по баскетболу «Корзина добра» совместно с фондом «</a:t>
            </a:r>
            <a:r>
              <a:rPr lang="ru-RU" sz="3100" b="1" dirty="0" err="1"/>
              <a:t>Берегиня</a:t>
            </a:r>
            <a:r>
              <a:rPr lang="ru-RU" sz="3100" b="1" dirty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Новая папка (3)\20191101_1004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96754"/>
            <a:ext cx="2870799" cy="21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3)\20191101_1005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052736"/>
            <a:ext cx="2810414" cy="210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3)\20191101_1005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3356992"/>
            <a:ext cx="3096344" cy="207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3)\20191101_1006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988842"/>
            <a:ext cx="2612006" cy="195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3)\20191101_1407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284984"/>
            <a:ext cx="2841402" cy="213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Новая папка (3)\20191101_1408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5" y="4918714"/>
            <a:ext cx="2898205" cy="193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Семейный форум. Пермская ярмарка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C:\Users\Admin\Desktop\Семейный форум\image-0-02-0a-59b106c6900caca113a702d1cefbcd3dbe7f983d358dc68403099f3f090d0c0b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836712"/>
            <a:ext cx="2679242" cy="20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Семейный форум\image-0-02-0a-ceaabd8517aa67758de33d445e22adf88aab16d46d63bba35218c7b1171eb44a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836714"/>
            <a:ext cx="3744416" cy="301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емейный форум\20191130_1544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7" y="3140970"/>
            <a:ext cx="4464496" cy="325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7</a:t>
            </a:r>
            <a:r>
              <a:rPr lang="ru-RU" sz="2700" dirty="0"/>
              <a:t> ноября 2019 года для посетителей историко-культурного центра «Восхождение» МАОУ «СОШ№41», участника Международного проекта «Территория Победы» (инициирован Музеем Победы, г. Москва) была показана киноверсия спектакля «Смута»</a:t>
            </a:r>
            <a:r>
              <a:rPr lang="ru-RU" sz="2700" b="1" dirty="0"/>
              <a:t> </a:t>
            </a:r>
            <a:r>
              <a:rPr lang="ru-RU" sz="2700" dirty="0"/>
              <a:t>в постановке Малого театра.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Просмотр Смута\20191107_170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6"/>
            <a:ext cx="2465358" cy="184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Просмотр Смута\20191107_170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4437114"/>
            <a:ext cx="2327335" cy="174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Просмотр Смута\20191107_1700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276872"/>
            <a:ext cx="4752528" cy="351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14.11 Дебаты в МАОУ "СОШ№61"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КУРСЫ ВР\20191114_11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9" y="1916832"/>
            <a:ext cx="3546277" cy="309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КУРСЫ ВР\20191114_1103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509120"/>
            <a:ext cx="2586127" cy="193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КУРСЫ ВР\20191114_1102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653136"/>
            <a:ext cx="2496292" cy="18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КУРСЫ ВР\20191114_1103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052736"/>
            <a:ext cx="2448272" cy="187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КУРСЫ ВР\20191114_1100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9" y="1052736"/>
            <a:ext cx="2455377" cy="181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Акция «Белый цветок»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КУРСЫ ВР\WgOIoe6aeV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1340770"/>
            <a:ext cx="4986437" cy="359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КУРСЫ ВР\n9-mMwsvlI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645024"/>
            <a:ext cx="2215191" cy="295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26.11.19 </a:t>
            </a:r>
            <a:r>
              <a:rPr lang="ru-RU" sz="2200" b="1" dirty="0" err="1"/>
              <a:t>Киноклуб</a:t>
            </a:r>
            <a:r>
              <a:rPr lang="ru-RU" sz="2200" b="1" dirty="0"/>
              <a:t>. Маршалы Победы. Г.К. Жуков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Киноклуб Рокосовский\20191126_1612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9" y="3429000"/>
            <a:ext cx="3474269" cy="294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Киноклуб Рокосовский\20191126_1609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96752"/>
            <a:ext cx="2880320" cy="20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Киноклуб Рокосовский\20191126_1657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1268760"/>
            <a:ext cx="2929328" cy="199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29.11 Форум «Пермь многоликая»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Рисунок 2" descr="C:\Users\Admin\Desktop\Фору пермь многоликая\20191129_1316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20888"/>
            <a:ext cx="4320480" cy="26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Фору пермь многоликая\20191129_1037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908720"/>
            <a:ext cx="2819041" cy="211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Фору пермь многоликая\20191129_1300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437114"/>
            <a:ext cx="2645242" cy="198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ру пермь многоликая\20191129_1558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3" y="4581128"/>
            <a:ext cx="2551622" cy="191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Фору пермь многоликая\20191129_1022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7" y="836712"/>
            <a:ext cx="22144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/>
              <a:t>3 декабря. Торжественная линейка. День неизвестного солдата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Новая папка (4)\20191203_1445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2430852" cy="182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4)\20191203_1436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97152"/>
            <a:ext cx="2508490" cy="188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4)\20191203_1437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7" y="4581128"/>
            <a:ext cx="2603380" cy="195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4)\20191203_1436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1" y="1052736"/>
            <a:ext cx="2586127" cy="193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Новая папка (4)\20191203_1436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348880"/>
            <a:ext cx="4320480" cy="23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Бизнес пробы</a:t>
            </a:r>
            <a:endParaRPr lang="ru-RU" dirty="0"/>
          </a:p>
        </p:txBody>
      </p:sp>
      <p:pic>
        <p:nvPicPr>
          <p:cNvPr id="4" name="Рисунок 3" descr="D:\ФОТООО\Школа фото\2019-20\Бизнес пробы\20191209_1323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340768"/>
            <a:ext cx="26098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ОО\Школа фото\2019-20\Бизнес пробы\20191209_1323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3645026"/>
            <a:ext cx="3857625" cy="289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ОО\Школа фото\2019-20\Бизнес пробы\20191209_135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1628800"/>
            <a:ext cx="4032448" cy="273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ОО\Школа фото\2019-20\Бизнес пробы\20191209_1333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509122"/>
            <a:ext cx="28765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9" y="274638"/>
            <a:ext cx="2952328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День Знаний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2019-20\День Знаний\image-0-02-05-8ec0fcbcedc90dae716b7b4a6343bca0ef116f2fe6a443be4e1e6298267bdf9f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2732776" cy="205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2019-20\День Знаний\image-0-02-04-fc64a2be7c6eff4510af177786d731c3a0ca762b01fc7a05cdd7a59f0f4a2ac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780928"/>
            <a:ext cx="2404973" cy="201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2019-20\День Знаний\image-0-02-05-49a1f778b92a0b90c7e2e360a7c9695784cc0fc4335dca66cd1c97d3e120baab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3429002"/>
            <a:ext cx="4842421" cy="323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2019-20\День Знаний\20190902_1015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3" y="764704"/>
            <a:ext cx="3114229" cy="201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2019-20\День Знаний\20190902_1036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3" y="1772816"/>
            <a:ext cx="3384376" cy="237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2019-20\День Знаний\20190902_1028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744045"/>
            <a:ext cx="2819040" cy="211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18.12.19</a:t>
            </a:r>
            <a:r>
              <a:rPr lang="ru-RU" dirty="0"/>
              <a:t> Круглый стол </a:t>
            </a:r>
            <a:r>
              <a:rPr lang="ru-RU" b="1" dirty="0"/>
              <a:t>«МЫ - НАСЛЕДНИКИ ПОБЕДЫ!»</a:t>
            </a:r>
            <a:r>
              <a:rPr lang="ru-RU" dirty="0"/>
              <a:t> </a:t>
            </a:r>
          </a:p>
        </p:txBody>
      </p:sp>
      <p:pic>
        <p:nvPicPr>
          <p:cNvPr id="3" name="Рисунок 2" descr="C:\Users\Admin\Desktop\Конф 18.12\20191218_121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84784"/>
            <a:ext cx="4050333" cy="287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Конф 18.12\20191218_1211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581128"/>
            <a:ext cx="2741403" cy="20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Конф 18.12\20191218_1211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4581128"/>
            <a:ext cx="2706897" cy="202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Конф 18.12\20191218_1241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1556792"/>
            <a:ext cx="2682181" cy="193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Конф 18.12\20191218_1444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9" y="3573018"/>
            <a:ext cx="2520280" cy="176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2400" b="1" dirty="0"/>
              <a:t>21 ДЕКАБРЯ ЗАЖИГАЕМ СНЕЖНЫЕ ФОНАРИ В СЕРЕБРЯНСКОМ ПАРКЕ</a:t>
            </a:r>
            <a:r>
              <a:rPr lang="ru-RU" sz="2400" dirty="0"/>
              <a:t>! </a:t>
            </a:r>
            <a:br>
              <a:rPr lang="ru-RU" sz="2400" dirty="0"/>
            </a:br>
            <a:r>
              <a:rPr lang="ru-RU" sz="2400" dirty="0"/>
              <a:t>ДЕЛАЕМ САМУЮ ДЛИННУЮ НОЧЬ СВЕТЛЕЕ НА БЕРЕГУ ДАНИЛИХИ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Рисунок 2" descr="C:\Users\Admin\Desktop\Снежные фонари\20191221_1726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2430852" cy="182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Снежные фонари\20191221_1711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9" y="1700810"/>
            <a:ext cx="2254715" cy="169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Снежные фонари\20191221_1710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005066"/>
            <a:ext cx="2254715" cy="169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нежные фонари\20191221_1725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085184"/>
            <a:ext cx="2232248" cy="157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Снежные фонари\20191221_1728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1" y="1700808"/>
            <a:ext cx="2749373" cy="206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Снежные фонари\20191221_1730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3" y="4725146"/>
            <a:ext cx="2551622" cy="191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Снежные фонари\20191221_17370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3501008"/>
            <a:ext cx="2376264" cy="18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27 декабря Ассамблея Петра Великого</a:t>
            </a:r>
            <a:endParaRPr lang="ru-RU" dirty="0"/>
          </a:p>
        </p:txBody>
      </p:sp>
      <p:pic>
        <p:nvPicPr>
          <p:cNvPr id="3" name="Рисунок 2" descr="D:\ФОТООО\Школа фото\2019-20\аССАМБЛЕЯ ПЕТРА вЕЛИКОО\20191227_084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4509120"/>
            <a:ext cx="2952328" cy="210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ОО\Школа фото\2019-20\аССАМБЛЕЯ ПЕТРА вЕЛИКОО\DSC_71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556792"/>
            <a:ext cx="4211960" cy="251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ОО\Школа фото\2019-20\аССАМБЛЕЯ ПЕТРА вЕЛИКОО\20191227_1444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4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ОО\Школа фото\2019-20\аССАМБЛЕЯ ПЕТРА вЕЛИКОО\DSCN87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149082"/>
            <a:ext cx="1885950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31 января ИКЦ «Восхождение» принимает гостей</a:t>
            </a:r>
            <a:endParaRPr lang="ru-RU" dirty="0"/>
          </a:p>
        </p:txBody>
      </p:sp>
      <p:pic>
        <p:nvPicPr>
          <p:cNvPr id="4" name="Рисунок 3" descr="D:\ФОТООО\Школа фото\2019-20\Новая папка (3)\20200131_1505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700810"/>
            <a:ext cx="3384376" cy="2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ОО\Школа фото\2019-20\Новая папка (3)\20200131_1537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9" y="1556794"/>
            <a:ext cx="3258245" cy="222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ОО\Школа фото\2019-20\Новая папка (3)\20200131_1538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5" y="4077074"/>
            <a:ext cx="3618285" cy="25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ru-RU" dirty="0" smtClean="0"/>
              <a:t>С 23 февраля</a:t>
            </a:r>
            <a:endParaRPr lang="ru-RU" dirty="0"/>
          </a:p>
        </p:txBody>
      </p:sp>
      <p:pic>
        <p:nvPicPr>
          <p:cNvPr id="4" name="Рисунок 3" descr="D:\ФОТООО\Школа фото\2019-20\Новая папка (2)\20200221_1208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556794"/>
            <a:ext cx="3603625" cy="270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ОО\Школа фото\2019-20\Новая папка (2)\20200221_1210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3" y="2996954"/>
            <a:ext cx="47117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25 февраля </a:t>
            </a:r>
            <a:r>
              <a:rPr lang="ru-RU" dirty="0" err="1" smtClean="0"/>
              <a:t>киноклуб</a:t>
            </a:r>
            <a:r>
              <a:rPr lang="ru-RU" dirty="0" smtClean="0"/>
              <a:t> Маршалы Победы</a:t>
            </a:r>
            <a:endParaRPr lang="ru-RU" dirty="0"/>
          </a:p>
        </p:txBody>
      </p:sp>
      <p:pic>
        <p:nvPicPr>
          <p:cNvPr id="5" name="Рисунок 4" descr="D:\ФОТООО\Школа фото\2019-20\киноклуб Лениград\20200225_1615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1916832"/>
            <a:ext cx="5479405" cy="385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2.03 «В школе № 41 города Перми прошло памятное мероприятие приуроченное 20-летию Подвига Шестой роты псковских десантников. </a:t>
            </a:r>
          </a:p>
        </p:txBody>
      </p:sp>
      <p:pic>
        <p:nvPicPr>
          <p:cNvPr id="5" name="Рисунок 4" descr="D:\ФОТООО\Школа фото\2019-20\2.03\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00808"/>
            <a:ext cx="26098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ОО\Школа фото\2019-20\2.03\20200302_1406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7" y="4149082"/>
            <a:ext cx="2409825" cy="180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ОО\Школа фото\2019-20\2.03\IMG-807102993671148abfce4bf1fec221b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3" y="1628802"/>
            <a:ext cx="2736304" cy="190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ОО\Школа фото\2019-20\2.03\20200302_1407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05064"/>
            <a:ext cx="23812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/>
              <a:t>Поздравления от наших замечательных мужчин:  Дмитрия Федорова, Игоря </a:t>
            </a:r>
            <a:r>
              <a:rPr lang="ru-RU" sz="2700" b="1" i="1" dirty="0" err="1"/>
              <a:t>Гладнева</a:t>
            </a:r>
            <a:r>
              <a:rPr lang="ru-RU" sz="2700" b="1" i="1" dirty="0"/>
              <a:t> и </a:t>
            </a:r>
            <a:r>
              <a:rPr lang="ru-RU" sz="2700" b="1" i="1" dirty="0" err="1"/>
              <a:t>хорус-квартета</a:t>
            </a:r>
            <a:r>
              <a:rPr lang="ru-RU" sz="2700" b="1" i="1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8 марта\20200306_1722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28800"/>
            <a:ext cx="2569064" cy="192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8 марта\20200306_175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6"/>
            <a:ext cx="2724150" cy="204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8 марта\20200306_1648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4581128"/>
            <a:ext cx="2457932" cy="184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8 марта\20200306_1646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7" y="3933058"/>
            <a:ext cx="3744416" cy="262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825" y="2"/>
            <a:ext cx="4200525" cy="736599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Дистант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350" y="1054100"/>
            <a:ext cx="8734425" cy="5651500"/>
          </a:xfrm>
        </p:spPr>
        <p:txBody>
          <a:bodyPr>
            <a:normAutofit fontScale="77500" lnSpcReduction="20000"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Конкурс рисунков «Космос и мы»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Интеллектуальная игра, посвященная Дню Победы (18 апреля) русских воинов Александра Невского над немецкими рыцарями на Чудском озере (Ледовое побоище 1242)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Конкурс «Мы о войне стихами говорим»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Краевая конференция «Мы наследники Победы»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Конкурс рисунков «75 лет Великой победы»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Классные часы и родительские собрания, родительское собрание для председателей классных родительских комитетов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Приняли активное участие в городском конкурсе рисунков «Спасатель будущего»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Приняли участие в конкурсе роликов </a:t>
            </a:r>
            <a:r>
              <a:rPr lang="ru-RU" sz="2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#РДШ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#</a:t>
            </a:r>
            <a:r>
              <a:rPr lang="ru-RU" sz="2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Мывсеравноскажемспасибо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#</a:t>
            </a:r>
            <a:r>
              <a:rPr lang="ru-RU" sz="2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пермскоеобразование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#скучаем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 1-30.06 реализуются 2 проекта </a:t>
            </a:r>
            <a:r>
              <a:rPr lang="ru-RU" sz="2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#КАЛЕЙДОСКОП_СОБЫТИЙ_СОШ41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и </a:t>
            </a:r>
            <a:r>
              <a:rPr lang="ru-RU" sz="2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#ЧИТАЕТ_ДИРЕКТОР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  <a:hlinkClick r:id="rId2"/>
              </a:rPr>
              <a:t>#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пермскоеобразование</a:t>
            </a:r>
            <a:r>
              <a:rPr lang="ru-RU" sz="2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#мывместе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fontAlgn="ctr">
              <a:buNone/>
            </a:pPr>
            <a:endParaRPr lang="ru-RU" sz="3000" dirty="0" smtClean="0"/>
          </a:p>
          <a:p>
            <a:pPr>
              <a:buNone/>
            </a:pPr>
            <a:r>
              <a:rPr lang="ru-RU" dirty="0" smtClean="0">
                <a:hlinkClick r:id="rId3"/>
              </a:rPr>
              <a:t/>
            </a:r>
            <a:br>
              <a:rPr lang="ru-RU" dirty="0" smtClean="0">
                <a:hlinkClick r:id="rId3"/>
              </a:rPr>
            </a:b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69958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>
            <a:normAutofit/>
          </a:bodyPr>
          <a:lstStyle/>
          <a:p>
            <a:r>
              <a:rPr lang="ru-RU" sz="2000" b="1" dirty="0"/>
              <a:t>С 6.04-12.04 в школе 41 прошел </a:t>
            </a:r>
            <a:r>
              <a:rPr lang="ru-RU" sz="2000" b="1" dirty="0" smtClean="0"/>
              <a:t>дистанционный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Конкурс рисунка « Мы рисуем космос».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1-2 классы</a:t>
            </a:r>
            <a:endParaRPr lang="ru-RU" dirty="0"/>
          </a:p>
          <a:p>
            <a:r>
              <a:rPr lang="ru-RU" dirty="0"/>
              <a:t>1 место - </a:t>
            </a:r>
            <a:r>
              <a:rPr lang="ru-RU" dirty="0" err="1"/>
              <a:t>Шарипова</a:t>
            </a:r>
            <a:r>
              <a:rPr lang="ru-RU" dirty="0"/>
              <a:t> </a:t>
            </a:r>
            <a:r>
              <a:rPr lang="ru-RU" dirty="0" smtClean="0"/>
              <a:t>Милана</a:t>
            </a:r>
            <a:r>
              <a:rPr lang="ru-RU" dirty="0"/>
              <a:t>  2Д</a:t>
            </a:r>
          </a:p>
          <a:p>
            <a:r>
              <a:rPr lang="ru-RU" dirty="0"/>
              <a:t>2 место — </a:t>
            </a:r>
            <a:r>
              <a:rPr lang="ru-RU" dirty="0" err="1"/>
              <a:t>Рубанов</a:t>
            </a:r>
            <a:r>
              <a:rPr lang="ru-RU" dirty="0"/>
              <a:t> Ярослав 2Д</a:t>
            </a:r>
          </a:p>
          <a:p>
            <a:r>
              <a:rPr lang="ru-RU" dirty="0"/>
              <a:t>3 место — </a:t>
            </a:r>
            <a:r>
              <a:rPr lang="ru-RU" dirty="0" err="1"/>
              <a:t>Паршаков</a:t>
            </a:r>
            <a:r>
              <a:rPr lang="ru-RU" dirty="0"/>
              <a:t> Илья 1Д</a:t>
            </a:r>
          </a:p>
          <a:p>
            <a:r>
              <a:rPr lang="ru-RU" dirty="0"/>
              <a:t> </a:t>
            </a:r>
            <a:r>
              <a:rPr lang="ru-RU" b="1" dirty="0"/>
              <a:t>3-4 классы</a:t>
            </a:r>
            <a:endParaRPr lang="ru-RU" dirty="0"/>
          </a:p>
          <a:p>
            <a:r>
              <a:rPr lang="ru-RU" dirty="0"/>
              <a:t>1место - Никитина Даша 3Г</a:t>
            </a:r>
          </a:p>
          <a:p>
            <a:r>
              <a:rPr lang="ru-RU" dirty="0"/>
              <a:t>2 место — Лебедева Дарья 4Г</a:t>
            </a:r>
          </a:p>
          <a:p>
            <a:r>
              <a:rPr lang="ru-RU" dirty="0"/>
              <a:t>3 место - Кобякова Полина 4Б</a:t>
            </a:r>
          </a:p>
          <a:p>
            <a:r>
              <a:rPr lang="ru-RU" b="1" dirty="0"/>
              <a:t>5-6 классы</a:t>
            </a:r>
            <a:endParaRPr lang="ru-RU" dirty="0"/>
          </a:p>
          <a:p>
            <a:r>
              <a:rPr lang="ru-RU" dirty="0"/>
              <a:t>1 место — Попова Вероника 5В</a:t>
            </a:r>
          </a:p>
          <a:p>
            <a:r>
              <a:rPr lang="ru-RU" dirty="0"/>
              <a:t>2 место - </a:t>
            </a:r>
            <a:r>
              <a:rPr lang="ru-RU" dirty="0" err="1"/>
              <a:t>Погадаева</a:t>
            </a:r>
            <a:r>
              <a:rPr lang="ru-RU" dirty="0"/>
              <a:t> Дарья 5В </a:t>
            </a:r>
          </a:p>
          <a:p>
            <a:r>
              <a:rPr lang="ru-RU" dirty="0"/>
              <a:t>3 место - Бабина Мария  5 В</a:t>
            </a:r>
            <a:br>
              <a:rPr lang="ru-RU" dirty="0"/>
            </a:b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C:\Users\Admin\Desktop\Рисунки космос\image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04664"/>
            <a:ext cx="2145936" cy="14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Рисунки космос\20200408_2349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060848"/>
            <a:ext cx="2065531" cy="146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Рисунки космос\IMG-be824e6fdf6e1d98d2563c50fc492df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933056"/>
            <a:ext cx="201826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995120" cy="57606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13 сентября. День Здоровья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День Здоровья\20190913_0917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836712"/>
            <a:ext cx="2697243" cy="202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День Здоровья\20190913_0919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4635612"/>
            <a:ext cx="3168352" cy="22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День Здоровья\20190913_1008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9732" y="764704"/>
            <a:ext cx="3474269" cy="229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День Здоровья\20190913_1008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4342650"/>
            <a:ext cx="3186237" cy="251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День Здоровья\20190913_1014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3" y="3212976"/>
            <a:ext cx="2810414" cy="210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День Здоровья\20190913_1318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7" y="1268760"/>
            <a:ext cx="3168352" cy="215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 (6)\Слай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8976320" cy="6000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/>
          <a:lstStyle/>
          <a:p>
            <a:r>
              <a:rPr lang="ru-RU" dirty="0" smtClean="0"/>
              <a:t> конкурс рисунков «Спасатель будущего»</a:t>
            </a:r>
            <a:endParaRPr lang="ru-RU" dirty="0"/>
          </a:p>
        </p:txBody>
      </p:sp>
      <p:pic>
        <p:nvPicPr>
          <p:cNvPr id="4" name="Содержимое 3" descr="C:\Users\User\Desktop\Товстик.14л.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0688"/>
            <a:ext cx="2808312" cy="147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Шляпникова 14 в дыму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14199"/>
            <a:ext cx="1800200" cy="184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Ясырева 1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2736304" cy="156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Кремчукова 8 лет.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3024336" cy="15795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1628800"/>
            <a:ext cx="43204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Товстик</a:t>
            </a:r>
            <a:r>
              <a:rPr lang="ru-RU" sz="1600" dirty="0"/>
              <a:t> Тимофей Владимирович 7Б</a:t>
            </a:r>
          </a:p>
          <a:p>
            <a:r>
              <a:rPr lang="ru-RU" sz="1600" dirty="0"/>
              <a:t>Шляпникова Вероника Вячеславовна 8Г</a:t>
            </a:r>
          </a:p>
          <a:p>
            <a:r>
              <a:rPr lang="ru-RU" sz="1600" dirty="0" err="1"/>
              <a:t>Гасимова</a:t>
            </a:r>
            <a:r>
              <a:rPr lang="ru-RU" sz="1600" dirty="0"/>
              <a:t> </a:t>
            </a:r>
            <a:r>
              <a:rPr lang="ru-RU" sz="1600" dirty="0" err="1"/>
              <a:t>Карина</a:t>
            </a:r>
            <a:r>
              <a:rPr lang="ru-RU" sz="1600" dirty="0"/>
              <a:t> </a:t>
            </a:r>
            <a:r>
              <a:rPr lang="ru-RU" sz="1600" dirty="0" err="1"/>
              <a:t>Захмановна</a:t>
            </a:r>
            <a:r>
              <a:rPr lang="ru-RU" sz="1600" dirty="0"/>
              <a:t> 8Г</a:t>
            </a:r>
          </a:p>
          <a:p>
            <a:r>
              <a:rPr lang="ru-RU" sz="1600" dirty="0"/>
              <a:t>Тюрин Степан Константинович 8Г</a:t>
            </a:r>
          </a:p>
          <a:p>
            <a:r>
              <a:rPr lang="ru-RU" sz="1600" dirty="0" err="1"/>
              <a:t>Ольхова</a:t>
            </a:r>
            <a:r>
              <a:rPr lang="ru-RU" sz="1600" dirty="0"/>
              <a:t> Мария Игоревна  8Г</a:t>
            </a:r>
          </a:p>
          <a:p>
            <a:r>
              <a:rPr lang="ru-RU" sz="1600" dirty="0" err="1"/>
              <a:t>Ясырева</a:t>
            </a:r>
            <a:r>
              <a:rPr lang="ru-RU" sz="1600" dirty="0"/>
              <a:t> Дарья Сергеевна  6А</a:t>
            </a:r>
          </a:p>
          <a:p>
            <a:r>
              <a:rPr lang="ru-RU" sz="1600" dirty="0"/>
              <a:t>Мерзлякова Анастасия Юрьевна 6Б</a:t>
            </a:r>
          </a:p>
          <a:p>
            <a:r>
              <a:rPr lang="ru-RU" sz="1600" dirty="0" err="1"/>
              <a:t>Вшивкова</a:t>
            </a:r>
            <a:r>
              <a:rPr lang="ru-RU" sz="1600" dirty="0"/>
              <a:t> Валерия Максимовна  5Б</a:t>
            </a:r>
          </a:p>
          <a:p>
            <a:r>
              <a:rPr lang="ru-RU" sz="1600" dirty="0" err="1"/>
              <a:t>Мельчакова</a:t>
            </a:r>
            <a:r>
              <a:rPr lang="ru-RU" sz="1600" dirty="0"/>
              <a:t> Елизавета Сергеевна  5Б</a:t>
            </a:r>
          </a:p>
          <a:p>
            <a:r>
              <a:rPr lang="ru-RU" sz="1600" dirty="0" err="1"/>
              <a:t>Мазеин</a:t>
            </a:r>
            <a:r>
              <a:rPr lang="ru-RU" sz="1600" dirty="0"/>
              <a:t> Николай Михайлович 3Г</a:t>
            </a:r>
          </a:p>
          <a:p>
            <a:r>
              <a:rPr lang="ru-RU" sz="1600" dirty="0" err="1"/>
              <a:t>Давлетбаева</a:t>
            </a:r>
            <a:r>
              <a:rPr lang="ru-RU" sz="1600" dirty="0"/>
              <a:t> Вероника Руслановна 3В</a:t>
            </a:r>
          </a:p>
          <a:p>
            <a:r>
              <a:rPr lang="ru-RU" sz="1600" dirty="0"/>
              <a:t>Черепанов Александр Павлович 2Б</a:t>
            </a:r>
          </a:p>
          <a:p>
            <a:r>
              <a:rPr lang="ru-RU" sz="1600" dirty="0" err="1"/>
              <a:t>Макшакова</a:t>
            </a:r>
            <a:r>
              <a:rPr lang="ru-RU" sz="1600" dirty="0"/>
              <a:t> Вера Алексеевна 2Б</a:t>
            </a:r>
          </a:p>
          <a:p>
            <a:r>
              <a:rPr lang="ru-RU" sz="1600" dirty="0" err="1"/>
              <a:t>Кремчукова</a:t>
            </a:r>
            <a:r>
              <a:rPr lang="ru-RU" sz="1600" dirty="0"/>
              <a:t> Мария Александровна 2Б</a:t>
            </a:r>
          </a:p>
          <a:p>
            <a:r>
              <a:rPr lang="ru-RU" sz="1600" dirty="0" err="1"/>
              <a:t>Лунегов</a:t>
            </a:r>
            <a:r>
              <a:rPr lang="ru-RU" sz="1600" dirty="0"/>
              <a:t> Вадим Алексеевич  2В</a:t>
            </a:r>
          </a:p>
          <a:p>
            <a:r>
              <a:rPr lang="ru-RU" sz="1600" dirty="0"/>
              <a:t>Сыропятова Соня Денисовна 2В</a:t>
            </a:r>
          </a:p>
          <a:p>
            <a:r>
              <a:rPr lang="ru-RU" sz="1600" dirty="0"/>
              <a:t>Ван Алиса Константиновна 2Г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30 апреля видеоконференция «Мы наследники Победы»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Среди участников — государственные архивы Пермского края и Новгородской области, музейно-выставочный комплекс стрелкового оружия имени Калашникова, </a:t>
            </a:r>
            <a:r>
              <a:rPr lang="ru-RU" dirty="0" err="1" smtClean="0"/>
              <a:t>Лысьвенский</a:t>
            </a:r>
            <a:r>
              <a:rPr lang="ru-RU" dirty="0" smtClean="0"/>
              <a:t> музей каски, историко-культурный музей-заповедник г.Керчи, представители отделений военно-исторического общества Воронежа, Ижевска, Челябинска и Екатеринбурга.</a:t>
            </a:r>
          </a:p>
          <a:p>
            <a:pPr>
              <a:buNone/>
            </a:pPr>
            <a:r>
              <a:rPr lang="ru-RU" dirty="0" smtClean="0"/>
              <a:t>С презентациями выступили не только эксперты, но и школьники, которые рассказали о своих бабушках и дедушках</a:t>
            </a:r>
          </a:p>
          <a:p>
            <a:r>
              <a:rPr lang="ru-RU" dirty="0" smtClean="0"/>
              <a:t>Ильина Валерия 1Б</a:t>
            </a:r>
          </a:p>
          <a:p>
            <a:r>
              <a:rPr lang="ru-RU" dirty="0" smtClean="0"/>
              <a:t>Звягина Лилия 9В</a:t>
            </a:r>
          </a:p>
          <a:p>
            <a:r>
              <a:rPr lang="ru-RU" dirty="0" smtClean="0"/>
              <a:t>Фролов Кирилл 8Б</a:t>
            </a:r>
          </a:p>
          <a:p>
            <a:r>
              <a:rPr lang="ru-RU" dirty="0" smtClean="0"/>
              <a:t>Черных Ксения 7А</a:t>
            </a:r>
          </a:p>
          <a:p>
            <a:pPr>
              <a:buNone/>
            </a:pPr>
            <a:r>
              <a:rPr lang="ru-RU" dirty="0" smtClean="0"/>
              <a:t>Частью видеоконференции стал </a:t>
            </a:r>
            <a:r>
              <a:rPr lang="ru-RU" dirty="0" err="1" smtClean="0"/>
              <a:t>флешмоб</a:t>
            </a:r>
            <a:r>
              <a:rPr lang="ru-RU" dirty="0" smtClean="0"/>
              <a:t> Пермского губернского оркестра и исполнение участниками песни «День Победы».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30 апреля конференция «Говорят, не знавшие войны»</a:t>
            </a:r>
            <a:endParaRPr lang="ru-RU" dirty="0"/>
          </a:p>
        </p:txBody>
      </p:sp>
      <p:pic>
        <p:nvPicPr>
          <p:cNvPr id="3" name="Рисунок 2" descr="D:\ФОТООО\Школа фото\2019-20\Конференция\Новая папка (3)\IMG_20200430_1335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700808"/>
            <a:ext cx="3590925" cy="26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ФОТООО\Школа фото\2019-20\Конференция\Новая папка (3)\IMG_20200430_1349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7" y="4117183"/>
            <a:ext cx="3654425" cy="274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ОО\Школа фото\2019-20\Конференция\Новая папка (3)\IMG_20200430_1526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1484786"/>
            <a:ext cx="4410373" cy="27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Конкурс чтецов “Мы о войне стихами говорим…”(май, 2020)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500" b="1" dirty="0" smtClean="0"/>
              <a:t>Участники ( 1 корпус</a:t>
            </a:r>
            <a:r>
              <a:rPr lang="ru-RU" sz="2500" dirty="0" smtClean="0"/>
              <a:t>)                         </a:t>
            </a:r>
            <a:r>
              <a:rPr lang="ru-RU" sz="2500" b="1" dirty="0" smtClean="0"/>
              <a:t>Всего 71 участник</a:t>
            </a:r>
          </a:p>
          <a:p>
            <a:r>
              <a:rPr lang="ru-RU" sz="2500" dirty="0" smtClean="0"/>
              <a:t>Федотов Михаил 1А (1) В.Степанов “Рассказ ветерана”</a:t>
            </a:r>
          </a:p>
          <a:p>
            <a:r>
              <a:rPr lang="ru-RU" sz="2500" dirty="0" smtClean="0"/>
              <a:t>Высоцкая Елизавета 1А (1) С.Сухонин “Две сестры бежали от</a:t>
            </a:r>
          </a:p>
          <a:p>
            <a:r>
              <a:rPr lang="ru-RU" sz="2500" dirty="0" smtClean="0"/>
              <a:t>войны”</a:t>
            </a:r>
          </a:p>
          <a:p>
            <a:r>
              <a:rPr lang="ru-RU" sz="2500" dirty="0" err="1" smtClean="0"/>
              <a:t>Опалева</a:t>
            </a:r>
            <a:r>
              <a:rPr lang="ru-RU" sz="2500" dirty="0" smtClean="0"/>
              <a:t> Виктория 1А </a:t>
            </a:r>
            <a:r>
              <a:rPr lang="ru-RU" sz="2500" dirty="0" err="1" smtClean="0"/>
              <a:t>Ю.Коринец</a:t>
            </a:r>
            <a:r>
              <a:rPr lang="ru-RU" sz="2500" dirty="0" smtClean="0"/>
              <a:t> “Неизвестный солдат”</a:t>
            </a:r>
          </a:p>
          <a:p>
            <a:r>
              <a:rPr lang="ru-RU" sz="2500" dirty="0" smtClean="0"/>
              <a:t>Фомин Александр 1Б(1) </a:t>
            </a:r>
            <a:r>
              <a:rPr lang="ru-RU" sz="2500" dirty="0" err="1" smtClean="0"/>
              <a:t>С.Кадашников</a:t>
            </a:r>
            <a:r>
              <a:rPr lang="ru-RU" sz="2500" dirty="0" smtClean="0"/>
              <a:t> “Летела с фронта похоронка”</a:t>
            </a:r>
          </a:p>
          <a:p>
            <a:r>
              <a:rPr lang="ru-RU" sz="2500" dirty="0" err="1" smtClean="0"/>
              <a:t>Ганцева</a:t>
            </a:r>
            <a:r>
              <a:rPr lang="ru-RU" sz="2500" dirty="0" smtClean="0"/>
              <a:t> Василиса 1В Р.Гамзатов “Журавли</a:t>
            </a:r>
          </a:p>
          <a:p>
            <a:r>
              <a:rPr lang="ru-RU" sz="2500" dirty="0" err="1" smtClean="0"/>
              <a:t>Носкова</a:t>
            </a:r>
            <a:r>
              <a:rPr lang="ru-RU" sz="2500" dirty="0" smtClean="0"/>
              <a:t> Ксения 1Г (1) Т.Петухова “Прабабушка”</a:t>
            </a:r>
          </a:p>
          <a:p>
            <a:r>
              <a:rPr lang="ru-RU" sz="2500" dirty="0" smtClean="0"/>
              <a:t>Захарова </a:t>
            </a:r>
            <a:r>
              <a:rPr lang="ru-RU" sz="2500" dirty="0" err="1" smtClean="0"/>
              <a:t>Аполлинария</a:t>
            </a:r>
            <a:r>
              <a:rPr lang="ru-RU" sz="2500" dirty="0" smtClean="0"/>
              <a:t> 1Д (1) </a:t>
            </a:r>
            <a:r>
              <a:rPr lang="ru-RU" sz="2500" dirty="0" err="1" smtClean="0"/>
              <a:t>Л.Тасси</a:t>
            </a:r>
            <a:r>
              <a:rPr lang="ru-RU" sz="2500" dirty="0" smtClean="0"/>
              <a:t> “Дети войны”</a:t>
            </a:r>
          </a:p>
          <a:p>
            <a:r>
              <a:rPr lang="ru-RU" sz="2500" dirty="0" smtClean="0"/>
              <a:t>Еремеев Богдан 2А (1) </a:t>
            </a:r>
            <a:r>
              <a:rPr lang="ru-RU" sz="2500" dirty="0" err="1" smtClean="0"/>
              <a:t>С.Кадашников</a:t>
            </a:r>
            <a:r>
              <a:rPr lang="ru-RU" sz="2500" dirty="0" smtClean="0"/>
              <a:t> “Летела с фронта</a:t>
            </a:r>
          </a:p>
          <a:p>
            <a:r>
              <a:rPr lang="ru-RU" sz="2500" dirty="0" smtClean="0"/>
              <a:t>похоронка”</a:t>
            </a:r>
          </a:p>
          <a:p>
            <a:r>
              <a:rPr lang="ru-RU" sz="2500" dirty="0" err="1" smtClean="0"/>
              <a:t>Бачурихина</a:t>
            </a:r>
            <a:r>
              <a:rPr lang="ru-RU" sz="2500" dirty="0" smtClean="0"/>
              <a:t> Дарья 2Б С.Васильев “Белая береза”</a:t>
            </a:r>
          </a:p>
          <a:p>
            <a:r>
              <a:rPr lang="ru-RU" sz="2500" b="1" dirty="0" smtClean="0"/>
              <a:t> </a:t>
            </a:r>
            <a:r>
              <a:rPr lang="ru-RU" sz="2500" dirty="0" smtClean="0"/>
              <a:t>Симонян Артем 2В Н.Найденова “Мир и дружба всем нужны”</a:t>
            </a:r>
          </a:p>
          <a:p>
            <a:r>
              <a:rPr lang="ru-RU" sz="2500" dirty="0" smtClean="0"/>
              <a:t>Мерк Виктория 2В (1) </a:t>
            </a:r>
            <a:r>
              <a:rPr lang="ru-RU" sz="2500" dirty="0" err="1" smtClean="0"/>
              <a:t>С.Погореловский</a:t>
            </a:r>
            <a:r>
              <a:rPr lang="ru-RU" sz="2500" dirty="0" smtClean="0"/>
              <a:t> “Имя”</a:t>
            </a:r>
          </a:p>
          <a:p>
            <a:r>
              <a:rPr lang="ru-RU" sz="2500" dirty="0" err="1" smtClean="0"/>
              <a:t>Саматов</a:t>
            </a:r>
            <a:r>
              <a:rPr lang="ru-RU" sz="2500" dirty="0" smtClean="0"/>
              <a:t> </a:t>
            </a:r>
            <a:r>
              <a:rPr lang="ru-RU" sz="2500" dirty="0" err="1" smtClean="0"/>
              <a:t>Мухаммад</a:t>
            </a:r>
            <a:r>
              <a:rPr lang="ru-RU" sz="2500" dirty="0" smtClean="0"/>
              <a:t> Юсуф 2 В (1) К.Симонов “Жди меня”</a:t>
            </a:r>
          </a:p>
          <a:p>
            <a:r>
              <a:rPr lang="ru-RU" sz="2500" dirty="0" err="1" smtClean="0"/>
              <a:t>Мурасова</a:t>
            </a:r>
            <a:r>
              <a:rPr lang="ru-RU" sz="2500" dirty="0" smtClean="0"/>
              <a:t> Анна 5Б(1) М.Дудин “Вслед убегающей льдине”</a:t>
            </a:r>
          </a:p>
          <a:p>
            <a:r>
              <a:rPr lang="ru-RU" sz="2500" dirty="0" smtClean="0"/>
              <a:t>Созина Анастасия 5Б(1) </a:t>
            </a:r>
            <a:r>
              <a:rPr lang="ru-RU" sz="2500" dirty="0" err="1" smtClean="0"/>
              <a:t>В.Салий</a:t>
            </a:r>
            <a:r>
              <a:rPr lang="ru-RU" sz="2500" dirty="0" smtClean="0"/>
              <a:t> “О детях войны”</a:t>
            </a:r>
          </a:p>
          <a:p>
            <a:r>
              <a:rPr lang="ru-RU" sz="2500" dirty="0" smtClean="0"/>
              <a:t>Кадыров Влад 5Г (1) Р.Белая “Дети войны”</a:t>
            </a:r>
          </a:p>
          <a:p>
            <a:r>
              <a:rPr lang="ru-RU" sz="2500" dirty="0" err="1" smtClean="0"/>
              <a:t>Бахолдина</a:t>
            </a:r>
            <a:r>
              <a:rPr lang="ru-RU" sz="2500" dirty="0" smtClean="0"/>
              <a:t> Алиса 6А (1) В.Лебедев-Кумач “Священная война”</a:t>
            </a:r>
          </a:p>
          <a:p>
            <a:r>
              <a:rPr lang="ru-RU" sz="2500" dirty="0" err="1" smtClean="0"/>
              <a:t>Огурцова</a:t>
            </a:r>
            <a:r>
              <a:rPr lang="ru-RU" sz="2500" dirty="0" smtClean="0"/>
              <a:t> Софья 9Б(1) </a:t>
            </a:r>
            <a:r>
              <a:rPr lang="ru-RU" sz="2500" dirty="0" err="1" smtClean="0"/>
              <a:t>Л.Тасси</a:t>
            </a:r>
            <a:r>
              <a:rPr lang="ru-RU" sz="2500" dirty="0" smtClean="0"/>
              <a:t> “Дети войны”</a:t>
            </a:r>
          </a:p>
          <a:p>
            <a:endParaRPr lang="ru-RU" dirty="0"/>
          </a:p>
        </p:txBody>
      </p:sp>
      <p:pic>
        <p:nvPicPr>
          <p:cNvPr id="4098" name="Picture 2" descr="C:\Users\Admin\Desktop\img_5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373216"/>
            <a:ext cx="1853941" cy="12365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282154"/>
          </a:xfrm>
        </p:spPr>
        <p:txBody>
          <a:bodyPr>
            <a:normAutofit/>
          </a:bodyPr>
          <a:lstStyle/>
          <a:p>
            <a:r>
              <a:rPr lang="ru-RU" b="1" dirty="0" smtClean="0"/>
              <a:t>Победители и призеры 1-4 классы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564904"/>
            <a:ext cx="8291264" cy="3909048"/>
          </a:xfrm>
        </p:spPr>
        <p:txBody>
          <a:bodyPr/>
          <a:lstStyle/>
          <a:p>
            <a:r>
              <a:rPr lang="ru-RU" b="1" dirty="0" smtClean="0"/>
              <a:t>1 место - Еремеев Богдан, 2А класс (1 корпус)</a:t>
            </a:r>
          </a:p>
          <a:p>
            <a:r>
              <a:rPr lang="ru-RU" b="1" dirty="0" smtClean="0"/>
              <a:t>2 место - Высоцкая Елизавета, 1А класс (1 корпус)</a:t>
            </a:r>
          </a:p>
          <a:p>
            <a:r>
              <a:rPr lang="ru-RU" b="1" dirty="0" smtClean="0"/>
              <a:t>Шипицына Вероника, 3А класс (2 корпус)</a:t>
            </a:r>
          </a:p>
          <a:p>
            <a:r>
              <a:rPr lang="ru-RU" b="1" dirty="0" smtClean="0"/>
              <a:t>Фомин Александр, 1Б класс (1 корпус)</a:t>
            </a:r>
          </a:p>
          <a:p>
            <a:r>
              <a:rPr lang="ru-RU" b="1" dirty="0" smtClean="0"/>
              <a:t>3 место - Савина Марина, 3А класс (2 корпус)</a:t>
            </a:r>
          </a:p>
          <a:p>
            <a:r>
              <a:rPr lang="ru-RU" b="1" dirty="0" err="1" smtClean="0"/>
              <a:t>Оболдина</a:t>
            </a:r>
            <a:r>
              <a:rPr lang="ru-RU" b="1" dirty="0" smtClean="0"/>
              <a:t> Анна, 2В класс (2 корпус)</a:t>
            </a:r>
          </a:p>
          <a:p>
            <a:r>
              <a:rPr lang="ru-RU" b="1" dirty="0" smtClean="0"/>
              <a:t>Федотов Михаил, 1А класс (1 корпус)</a:t>
            </a:r>
            <a:endParaRPr lang="ru-RU" dirty="0"/>
          </a:p>
        </p:txBody>
      </p:sp>
      <p:pic>
        <p:nvPicPr>
          <p:cNvPr id="5122" name="Picture 2" descr="C:\Users\Admin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32656"/>
            <a:ext cx="1728192" cy="21064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ru-RU" b="1" dirty="0" smtClean="0"/>
              <a:t>Победители и призеры 5-7 классы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492896"/>
            <a:ext cx="7467600" cy="3981056"/>
          </a:xfrm>
        </p:spPr>
        <p:txBody>
          <a:bodyPr/>
          <a:lstStyle/>
          <a:p>
            <a:r>
              <a:rPr lang="ru-RU" b="1" dirty="0" smtClean="0"/>
              <a:t>1 место - Кадыров Влад, 5Г класс </a:t>
            </a:r>
          </a:p>
          <a:p>
            <a:r>
              <a:rPr lang="ru-RU" b="1" dirty="0" smtClean="0"/>
              <a:t>(1 корпус)</a:t>
            </a:r>
          </a:p>
          <a:p>
            <a:r>
              <a:rPr lang="ru-RU" b="1" dirty="0" smtClean="0"/>
              <a:t>2 место - </a:t>
            </a:r>
            <a:r>
              <a:rPr lang="ru-RU" b="1" dirty="0" err="1" smtClean="0"/>
              <a:t>Мельчакова</a:t>
            </a:r>
            <a:r>
              <a:rPr lang="ru-RU" b="1" dirty="0" smtClean="0"/>
              <a:t> Елизавета, 5Б класс (1 корпус)</a:t>
            </a:r>
          </a:p>
          <a:p>
            <a:r>
              <a:rPr lang="ru-RU" b="1" dirty="0" smtClean="0"/>
              <a:t>3 место - Петухова Екатерина, 5Б класс </a:t>
            </a:r>
          </a:p>
          <a:p>
            <a:r>
              <a:rPr lang="ru-RU" b="1" dirty="0" smtClean="0"/>
              <a:t>(2 корпус)</a:t>
            </a:r>
            <a:endParaRPr lang="ru-RU" dirty="0"/>
          </a:p>
        </p:txBody>
      </p:sp>
      <p:pic>
        <p:nvPicPr>
          <p:cNvPr id="4" name="Picture 2" descr="C:\Users\Admin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1728192" cy="21064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1143000"/>
          </a:xfrm>
        </p:spPr>
        <p:txBody>
          <a:bodyPr/>
          <a:lstStyle/>
          <a:p>
            <a:r>
              <a:rPr lang="ru-RU" b="1" dirty="0" smtClean="0"/>
              <a:t>Победители и призеры 8-11 классы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1 место - </a:t>
            </a:r>
            <a:r>
              <a:rPr lang="ru-RU" b="1" dirty="0" err="1" smtClean="0"/>
              <a:t>Шибкова</a:t>
            </a:r>
            <a:r>
              <a:rPr lang="ru-RU" b="1" dirty="0" smtClean="0"/>
              <a:t> Валерия, 8В класс (2 корпус)</a:t>
            </a:r>
          </a:p>
          <a:p>
            <a:r>
              <a:rPr lang="ru-RU" b="1" dirty="0" smtClean="0"/>
              <a:t>2 место - </a:t>
            </a:r>
            <a:r>
              <a:rPr lang="ru-RU" b="1" dirty="0" err="1" smtClean="0"/>
              <a:t>Чудинова</a:t>
            </a:r>
            <a:r>
              <a:rPr lang="ru-RU" b="1" dirty="0" smtClean="0"/>
              <a:t> Анна, 10 А класс( 2 корпус)</a:t>
            </a:r>
          </a:p>
          <a:p>
            <a:r>
              <a:rPr lang="ru-RU" b="1" dirty="0" smtClean="0"/>
              <a:t>Краева Александра, 11 А класс ( 2 корпус)</a:t>
            </a:r>
          </a:p>
          <a:p>
            <a:r>
              <a:rPr lang="ru-RU" b="1" dirty="0" smtClean="0"/>
              <a:t>3 место - Перепелкина Софья, 9Б класс (2 корпус)</a:t>
            </a:r>
          </a:p>
          <a:p>
            <a:r>
              <a:rPr lang="ru-RU" b="1" dirty="0" err="1" smtClean="0"/>
              <a:t>Огурцова</a:t>
            </a:r>
            <a:r>
              <a:rPr lang="ru-RU" b="1" dirty="0" smtClean="0"/>
              <a:t> Софья, 9Б класс (1 корпус)</a:t>
            </a:r>
          </a:p>
          <a:p>
            <a:r>
              <a:rPr lang="ru-RU" b="1" dirty="0" smtClean="0"/>
              <a:t>Шпак Злата, 8А класс (2 корпус)</a:t>
            </a:r>
            <a:endParaRPr lang="ru-RU" dirty="0"/>
          </a:p>
        </p:txBody>
      </p:sp>
      <p:pic>
        <p:nvPicPr>
          <p:cNvPr id="4" name="Picture 2" descr="C:\Users\Admin\Deskto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1728192" cy="21064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18 </a:t>
            </a:r>
            <a:r>
              <a:rPr lang="en-US" sz="2200" b="1" dirty="0"/>
              <a:t>c</a:t>
            </a:r>
            <a:r>
              <a:rPr lang="ru-RU" sz="2200" b="1" dirty="0" err="1"/>
              <a:t>ентября</a:t>
            </a:r>
            <a:r>
              <a:rPr lang="ru-RU" sz="2200" b="1" dirty="0"/>
              <a:t> </a:t>
            </a:r>
            <a:r>
              <a:rPr lang="ru-RU" sz="2200" dirty="0"/>
              <a:t>«В рамках партнерских отношений школы с Музеем Победы на Поклонной горе г. Москва и Пермским военным суворовским училищем Министерства обороны РФ г. Звездный, экскурсоводы </a:t>
            </a:r>
            <a:r>
              <a:rPr lang="ru-RU" sz="2200" dirty="0" err="1"/>
              <a:t>шк</a:t>
            </a:r>
            <a:r>
              <a:rPr lang="ru-RU" sz="2200" dirty="0"/>
              <a:t> 41 - Перевозчикова Анастасия, Кошкина Кристина и Носырева Алена рассказали о детях - героях Великой Отечественной войны.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AppData\Local\Temp\Rar$DI02.683\_27A78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4320480" cy="244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AppData\Local\Temp\Rar$DI07.540\_27A78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4005064"/>
            <a:ext cx="439248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355160" cy="1008112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28 сентября. Закладка аллеи первоклассников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Аллея первоклассников\20190928_1012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980730"/>
            <a:ext cx="2439478" cy="182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Аллея первоклассников\20190928_1016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2924944"/>
            <a:ext cx="2657343" cy="199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Аллея первоклассников\20190928_1017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7" y="4865298"/>
            <a:ext cx="2657343" cy="199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Аллея первоклассников\20190928_1019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7" y="1124746"/>
            <a:ext cx="2667530" cy="200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Аллея первоклассников\20190928_1020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9" y="1988842"/>
            <a:ext cx="2698271" cy="20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Аллея первоклассников\20190928_1020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1" y="3140968"/>
            <a:ext cx="2576818" cy="193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Аллея первоклассников\20190928_1022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4926303"/>
            <a:ext cx="2575992" cy="193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10 октября конференция</a:t>
            </a:r>
            <a:endParaRPr lang="ru-RU" dirty="0"/>
          </a:p>
        </p:txBody>
      </p:sp>
      <p:pic>
        <p:nvPicPr>
          <p:cNvPr id="5" name="Рисунок 4" descr="C:\Users\Admin\Desktop\Семинар ЭИ\20191010_1958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240360" cy="25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Семинар ЭИ\20191010_2024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2996952"/>
            <a:ext cx="4322582" cy="34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Семинар ЭИ\20191010_2046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4725144"/>
            <a:ext cx="2736304" cy="188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ru-RU" dirty="0" smtClean="0"/>
              <a:t>Осенний кросс</a:t>
            </a:r>
            <a:endParaRPr lang="ru-RU" dirty="0"/>
          </a:p>
        </p:txBody>
      </p:sp>
      <p:pic>
        <p:nvPicPr>
          <p:cNvPr id="4" name="Рисунок 3" descr="D:\ФОТООО\Школа фото\2019-20\Осенний кросс\image-0-02-05-c160583bc88ae9abc25078038cb1fe60108e223df3d081a30448702880fa3a06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7"/>
            <a:ext cx="3240088" cy="432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ОО\Школа фото\2019-20\Осенний кросс\image-0-02-05-bf6e4b17bef1adf1b8bed86989fd0b9373e301e18f3ded706159b989b1e54285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36912"/>
            <a:ext cx="302433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/>
              <a:t>4 октября в школе прошел День самоуправления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\Desktop\2019-20\День самоуправления\20191004_0824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1" y="2348880"/>
            <a:ext cx="4032448" cy="273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2019-20\День самоуправления\20191004_0828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96754"/>
            <a:ext cx="2698271" cy="20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2019-20\День самоуправления\RU_bjoIl4y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276" y="4437114"/>
            <a:ext cx="2851725" cy="213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2019-20\День самоуправления\20191004_0845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25146"/>
            <a:ext cx="3024336" cy="189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2019-20\День самоуправления\G7dscZfRKQY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8258" y="908720"/>
            <a:ext cx="2525742" cy="18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18 </a:t>
            </a:r>
            <a:r>
              <a:rPr lang="ru-RU" sz="2400" b="1" dirty="0"/>
              <a:t>октября 2019 г.</a:t>
            </a:r>
            <a:r>
              <a:rPr lang="ru-RU" sz="2400" dirty="0"/>
              <a:t> Культурно-спортивное мероприятие «Равнение на героев», приуроченного открытию школьного спортивного стадиона и выставки «Герои среди нас» </a:t>
            </a:r>
            <a:br>
              <a:rPr lang="ru-RU" sz="2400" dirty="0"/>
            </a:br>
            <a:r>
              <a:rPr lang="ru-RU" sz="2400" dirty="0"/>
              <a:t> 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Рисунок 2" descr="C:\Users\Admin\Pictures\article14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5" y="3933056"/>
            <a:ext cx="3816424" cy="263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ФОТООО\Школа фото\2019-20\Открытие стадиона\20191018_1215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76872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ОО\Школа фото\2019-20\Открытие стадиона\image-0-02-04-c09551c021822be6779bd7b5b400269c930d71ce6993d018dab78019c8e3b8f9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365104"/>
            <a:ext cx="4143375" cy="201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ОО\Школа фото\2019-20\Открытие стадиона\20191018_1247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268762"/>
            <a:ext cx="3744416" cy="243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450</TotalTime>
  <Words>884</Words>
  <Application>Microsoft Office PowerPoint</Application>
  <PresentationFormat>Экран (4:3)</PresentationFormat>
  <Paragraphs>124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Эркер</vt:lpstr>
      <vt:lpstr>Школьная жизнь МАОУ «СОШ№41» 2019-20 учебный год </vt:lpstr>
      <vt:lpstr>День Знаний </vt:lpstr>
      <vt:lpstr>13 сентября. День Здоровья </vt:lpstr>
      <vt:lpstr>18 cентября «В рамках партнерских отношений школы с Музеем Победы на Поклонной горе г. Москва и Пермским военным суворовским училищем Министерства обороны РФ г. Звездный, экскурсоводы шк 41 - Перевозчикова Анастасия, Кошкина Кристина и Носырева Алена рассказали о детях - героях Великой Отечественной войны.  </vt:lpstr>
      <vt:lpstr>28 сентября. Закладка аллеи первоклассников </vt:lpstr>
      <vt:lpstr>10 октября конференция</vt:lpstr>
      <vt:lpstr>Осенний кросс</vt:lpstr>
      <vt:lpstr>4 октября в школе прошел День самоуправления </vt:lpstr>
      <vt:lpstr>       18 октября 2019 г. Культурно-спортивное мероприятие «Равнение на героев», приуроченного открытию школьного спортивного стадиона и выставки «Герои среди нас»    </vt:lpstr>
      <vt:lpstr>29 октября Киноклуб  Маршалы Победы</vt:lpstr>
      <vt:lpstr>1.11.2019 Благотворительный турнир по баскетболу «Корзина добра» совместно с фондом «Берегиня» </vt:lpstr>
      <vt:lpstr>Семейный форум. Пермская ярмарка </vt:lpstr>
      <vt:lpstr>7 ноября 2019 года для посетителей историко-культурного центра «Восхождение» МАОУ «СОШ№41», участника Международного проекта «Территория Победы» (инициирован Музеем Победы, г. Москва) была показана киноверсия спектакля «Смута» в постановке Малого театра. </vt:lpstr>
      <vt:lpstr>14.11 Дебаты в МАОУ "СОШ№61"  </vt:lpstr>
      <vt:lpstr>Акция «Белый цветок» </vt:lpstr>
      <vt:lpstr>26.11.19 Киноклуб. Маршалы Победы. Г.К. Жуков </vt:lpstr>
      <vt:lpstr>29.11 Форум «Пермь многоликая» </vt:lpstr>
      <vt:lpstr>3 декабря. Торжественная линейка. День неизвестного солдата </vt:lpstr>
      <vt:lpstr>Бизнес пробы</vt:lpstr>
      <vt:lpstr>18.12.19 Круглый стол «МЫ - НАСЛЕДНИКИ ПОБЕДЫ!» </vt:lpstr>
      <vt:lpstr>21 ДЕКАБРЯ ЗАЖИГАЕМ СНЕЖНЫЕ ФОНАРИ В СЕРЕБРЯНСКОМ ПАРКЕ!  ДЕЛАЕМ САМУЮ ДЛИННУЮ НОЧЬ СВЕТЛЕЕ НА БЕРЕГУ ДАНИЛИХИ </vt:lpstr>
      <vt:lpstr>27 декабря Ассамблея Петра Великого</vt:lpstr>
      <vt:lpstr>31 января ИКЦ «Восхождение» принимает гостей</vt:lpstr>
      <vt:lpstr>С 23 февраля</vt:lpstr>
      <vt:lpstr>25 февраля киноклуб Маршалы Победы</vt:lpstr>
      <vt:lpstr>2.03 «В школе № 41 города Перми прошло памятное мероприятие приуроченное 20-летию Подвига Шестой роты псковских десантников. </vt:lpstr>
      <vt:lpstr>Поздравления от наших замечательных мужчин:  Дмитрия Федорова, Игоря Гладнева и хорус-квартета  </vt:lpstr>
      <vt:lpstr>Дистант</vt:lpstr>
      <vt:lpstr>С 6.04-12.04 в школе 41 прошел дистанционный  Конкурс рисунка « Мы рисуем космос».</vt:lpstr>
      <vt:lpstr>Слайд 30</vt:lpstr>
      <vt:lpstr> конкурс рисунков «Спасатель будущего»</vt:lpstr>
      <vt:lpstr>30 апреля видеоконференция «Мы наследники Победы»</vt:lpstr>
      <vt:lpstr>30 апреля конференция «Говорят, не знавшие войны»</vt:lpstr>
      <vt:lpstr>Конкурс чтецов “Мы о войне стихами говорим…”(май, 2020)</vt:lpstr>
      <vt:lpstr>Победители и призеры 1-4 классы</vt:lpstr>
      <vt:lpstr>Победители и призеры 5-7 классы</vt:lpstr>
      <vt:lpstr>Победители и призеры 8-11 классы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2019-20</dc:title>
  <dc:creator>Admin</dc:creator>
  <cp:lastModifiedBy>User</cp:lastModifiedBy>
  <cp:revision>68</cp:revision>
  <dcterms:created xsi:type="dcterms:W3CDTF">2020-05-27T08:06:52Z</dcterms:created>
  <dcterms:modified xsi:type="dcterms:W3CDTF">2021-04-13T06:19:08Z</dcterms:modified>
</cp:coreProperties>
</file>