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6" r:id="rId2"/>
    <p:sldId id="362" r:id="rId3"/>
    <p:sldId id="365" r:id="rId4"/>
    <p:sldId id="345" r:id="rId5"/>
    <p:sldId id="356" r:id="rId6"/>
    <p:sldId id="354" r:id="rId7"/>
    <p:sldId id="363" r:id="rId8"/>
    <p:sldId id="364" r:id="rId9"/>
    <p:sldId id="348" r:id="rId10"/>
    <p:sldId id="358" r:id="rId11"/>
    <p:sldId id="346" r:id="rId12"/>
    <p:sldId id="353" r:id="rId13"/>
    <p:sldId id="351" r:id="rId14"/>
    <p:sldId id="352" r:id="rId15"/>
    <p:sldId id="355" r:id="rId16"/>
    <p:sldId id="34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5878" autoAdjust="0"/>
  </p:normalViewPr>
  <p:slideViewPr>
    <p:cSldViewPr>
      <p:cViewPr>
        <p:scale>
          <a:sx n="70" d="100"/>
          <a:sy n="70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14E17-C569-467F-962E-64950B4469CB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18ECE-A1D4-464E-BF18-371B3D80A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94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AEDC-77FE-4B26-A3BB-3EF72C21A0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28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527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13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19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99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71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9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95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5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91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5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42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31991"/>
          <a:stretch/>
        </p:blipFill>
        <p:spPr>
          <a:xfrm>
            <a:off x="-31742" y="-5029"/>
            <a:ext cx="9144000" cy="4154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924944"/>
            <a:ext cx="7772400" cy="302433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воспитательной деятельности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четверть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2021-22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год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1115616" y="1772816"/>
            <a:ext cx="6984776" cy="792088"/>
          </a:xfrm>
          <a:prstGeom prst="parallelogram">
            <a:avLst>
              <a:gd name="adj" fmla="val 101319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10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18.03 Силовое троеборье среди школ Свердловского района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556792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место - МАОУ "Школа инженерной мысли"</a:t>
            </a:r>
            <a:br>
              <a:rPr lang="ru-RU" dirty="0" smtClean="0"/>
            </a:br>
            <a:r>
              <a:rPr lang="ru-RU" dirty="0" smtClean="0"/>
              <a:t>2 место - МАОУ «СОШ№134»</a:t>
            </a:r>
            <a:br>
              <a:rPr lang="ru-RU" dirty="0" smtClean="0"/>
            </a:br>
            <a:r>
              <a:rPr lang="ru-RU" dirty="0" smtClean="0"/>
              <a:t>3 место - МАОУ «Лицей№2»</a:t>
            </a:r>
            <a:endParaRPr lang="ru-RU" dirty="0"/>
          </a:p>
        </p:txBody>
      </p:sp>
      <p:pic>
        <p:nvPicPr>
          <p:cNvPr id="1026" name="Picture 2" descr="C:\Users\User\Desktop\Фото 2021-22\Троеборье\ZnQ5S5L0A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4"/>
            <a:ext cx="2808312" cy="2106234"/>
          </a:xfrm>
          <a:prstGeom prst="rect">
            <a:avLst/>
          </a:prstGeom>
          <a:noFill/>
        </p:spPr>
      </p:pic>
      <p:pic>
        <p:nvPicPr>
          <p:cNvPr id="1027" name="Picture 3" descr="C:\Users\User\Desktop\Фото 2021-22\Троеборье\lJXhwyphM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1800200" cy="2531532"/>
          </a:xfrm>
          <a:prstGeom prst="rect">
            <a:avLst/>
          </a:prstGeom>
          <a:noFill/>
        </p:spPr>
      </p:pic>
      <p:pic>
        <p:nvPicPr>
          <p:cNvPr id="1028" name="Picture 4" descr="C:\Users\User\Desktop\Фото 2021-22\Троеборье\MQ7x_HR8o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604796"/>
            <a:ext cx="1800200" cy="2400267"/>
          </a:xfrm>
          <a:prstGeom prst="rect">
            <a:avLst/>
          </a:prstGeom>
          <a:noFill/>
        </p:spPr>
      </p:pic>
      <p:pic>
        <p:nvPicPr>
          <p:cNvPr id="1029" name="Picture 5" descr="C:\Users\User\Desktop\Фото 2021-22\Троеборье\Qk2PTtUmXF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21088"/>
            <a:ext cx="2880320" cy="2160240"/>
          </a:xfrm>
          <a:prstGeom prst="rect">
            <a:avLst/>
          </a:prstGeom>
          <a:noFill/>
        </p:spPr>
      </p:pic>
      <p:pic>
        <p:nvPicPr>
          <p:cNvPr id="1030" name="Picture 6" descr="C:\Users\User\Desktop\Фото 2021-22\Троеборье\xefn0suewZ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573016"/>
            <a:ext cx="1872208" cy="2496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Поздравляем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Хамидуллина</a:t>
            </a:r>
            <a:r>
              <a:rPr lang="ru-RU" dirty="0" smtClean="0"/>
              <a:t> Романа 9А</a:t>
            </a:r>
          </a:p>
          <a:p>
            <a:r>
              <a:rPr lang="ru-RU" dirty="0" smtClean="0"/>
              <a:t>Токарева Романа 9А</a:t>
            </a:r>
          </a:p>
          <a:p>
            <a:r>
              <a:rPr lang="ru-RU" dirty="0" smtClean="0"/>
              <a:t>Кашина Дениса 9Б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За участие в общественно-значимой акции «Мы вместе», посвященной 8 годовщине присоединения Крыма и Севастополя к России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27.03       16 фестиваль танцевальных коллективов Свердловского р-на «Встреча друзей»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80816"/>
            <a:ext cx="2736304" cy="486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060848"/>
            <a:ext cx="5016574" cy="37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 </a:t>
            </a:r>
            <a:b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«Проблемы дисциплины»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71" y="3525045"/>
            <a:ext cx="3056658" cy="305665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996276" y="1874982"/>
            <a:ext cx="2909456" cy="29094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8" y="1828079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232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91198" y="1995489"/>
            <a:ext cx="2541516" cy="254151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19202" y="1995489"/>
            <a:ext cx="2595995" cy="25959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993" y="1995489"/>
            <a:ext cx="2555920" cy="45438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2556" y="4135845"/>
            <a:ext cx="2403500" cy="240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09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День открытых дверей для родителей будущих первоклассников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57783"/>
          </a:xfrm>
        </p:spPr>
        <p:txBody>
          <a:bodyPr>
            <a:normAutofit/>
          </a:bodyPr>
          <a:lstStyle/>
          <a:p>
            <a:r>
              <a:rPr lang="ru-RU" dirty="0" smtClean="0"/>
              <a:t>Танцевальный ансамбль «Восхождение»</a:t>
            </a:r>
            <a:endParaRPr lang="ru-RU" dirty="0"/>
          </a:p>
        </p:txBody>
      </p:sp>
      <p:pic>
        <p:nvPicPr>
          <p:cNvPr id="6146" name="Picture 2" descr="C:\Users\User\Desktop\Фото 2021-22\Прием в 1 класс\изображение_viber_2022-04-01_16-17-45-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83768" y="4437112"/>
            <a:ext cx="2790097" cy="2092573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Благодарность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err="1" smtClean="0"/>
              <a:t>Ставровой</a:t>
            </a:r>
            <a:r>
              <a:rPr lang="ru-RU" dirty="0" smtClean="0"/>
              <a:t> Т.В.</a:t>
            </a:r>
          </a:p>
          <a:p>
            <a:r>
              <a:rPr lang="ru-RU" dirty="0" err="1" smtClean="0"/>
              <a:t>Верховцевой</a:t>
            </a:r>
            <a:r>
              <a:rPr lang="ru-RU" dirty="0" smtClean="0"/>
              <a:t> И.В.</a:t>
            </a:r>
          </a:p>
          <a:p>
            <a:r>
              <a:rPr lang="ru-RU" dirty="0" err="1" smtClean="0"/>
              <a:t>Есюниной</a:t>
            </a:r>
            <a:r>
              <a:rPr lang="ru-RU" dirty="0" smtClean="0"/>
              <a:t> О.В.</a:t>
            </a:r>
          </a:p>
          <a:p>
            <a:r>
              <a:rPr lang="ru-RU" dirty="0" err="1" smtClean="0"/>
              <a:t>Гусельниковой</a:t>
            </a:r>
            <a:r>
              <a:rPr lang="ru-RU" dirty="0" smtClean="0"/>
              <a:t> Н.А.</a:t>
            </a:r>
          </a:p>
          <a:p>
            <a:r>
              <a:rPr lang="ru-RU" dirty="0" smtClean="0"/>
              <a:t>Бондарчук Т.С.</a:t>
            </a:r>
            <a:endParaRPr lang="ru-RU" dirty="0"/>
          </a:p>
        </p:txBody>
      </p:sp>
      <p:pic>
        <p:nvPicPr>
          <p:cNvPr id="6147" name="Picture 3" descr="C:\Users\User\Desktop\Фото 2021-22\Прием в 1 класс\изображение_viber_2022-04-01_16-18-05-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0908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621" y="188640"/>
            <a:ext cx="8229600" cy="150195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30.03 Выставка. Наши герои. Полет сквозь время - к 100-летию </a:t>
            </a:r>
            <a:r>
              <a:rPr lang="ru-RU" sz="2800" dirty="0" err="1" smtClean="0"/>
              <a:t>Е.И.Францева</a:t>
            </a:r>
            <a:r>
              <a:rPr lang="ru-RU" sz="2800" dirty="0" smtClean="0"/>
              <a:t> (9Г,Д)</a:t>
            </a:r>
            <a:endParaRPr lang="ru-RU" sz="2800" dirty="0"/>
          </a:p>
        </p:txBody>
      </p:sp>
      <p:pic>
        <p:nvPicPr>
          <p:cNvPr id="2050" name="Picture 2" descr="C:\Users\User\Desktop\Новая папка\изображение_viber_2022-03-30_11-29-00-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456384" cy="2592289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\изображение_viber_2022-03-30_11-28-57-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628800"/>
            <a:ext cx="3334677" cy="2501008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\изображение_viber_2022-03-30_11-29-05-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05064"/>
            <a:ext cx="3168351" cy="2376263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\изображение_viber_2022-03-30_11-28-47-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77072"/>
            <a:ext cx="3240360" cy="2232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Масленица</a:t>
            </a:r>
            <a:endParaRPr lang="ru-RU" dirty="0"/>
          </a:p>
        </p:txBody>
      </p:sp>
      <p:pic>
        <p:nvPicPr>
          <p:cNvPr id="2050" name="Picture 2" descr="C:\Users\User\Desktop\Фото 2021-22\Масленница\изображение_viber_2022-04-01_16-18-51-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24744"/>
            <a:ext cx="3059832" cy="2294874"/>
          </a:xfrm>
          <a:prstGeom prst="rect">
            <a:avLst/>
          </a:prstGeom>
          <a:noFill/>
        </p:spPr>
      </p:pic>
      <p:pic>
        <p:nvPicPr>
          <p:cNvPr id="2051" name="Picture 3" descr="C:\Users\User\Desktop\Фото 2021-22\Масленница\изображение_viber_2022-04-01_16-18-41-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024336" cy="2268252"/>
          </a:xfrm>
          <a:prstGeom prst="rect">
            <a:avLst/>
          </a:prstGeom>
          <a:noFill/>
        </p:spPr>
      </p:pic>
      <p:pic>
        <p:nvPicPr>
          <p:cNvPr id="2052" name="Picture 4" descr="C:\Users\User\Desktop\Фото 2021-22\Масленница\изображение_viber_2022-04-01_16-18-44-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3312368" cy="2484276"/>
          </a:xfrm>
          <a:prstGeom prst="rect">
            <a:avLst/>
          </a:prstGeom>
          <a:noFill/>
        </p:spPr>
      </p:pic>
      <p:pic>
        <p:nvPicPr>
          <p:cNvPr id="2053" name="Picture 5" descr="C:\Users\User\Desktop\Фото 2021-22\Масленница\изображение_viber_2022-04-01_16-18-12-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060848"/>
            <a:ext cx="1584176" cy="2112235"/>
          </a:xfrm>
          <a:prstGeom prst="rect">
            <a:avLst/>
          </a:prstGeom>
          <a:noFill/>
        </p:spPr>
      </p:pic>
      <p:pic>
        <p:nvPicPr>
          <p:cNvPr id="2054" name="Picture 6" descr="C:\Users\User\Desktop\Фото 2021-22\Масленница\изображение_viber_2022-04-01_16-18-39-5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005064"/>
            <a:ext cx="3240360" cy="2318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400" dirty="0" smtClean="0"/>
              <a:t>22-24 февраля приняли участие во ВСЕРОССИЙСКОЙ МУЗЕЙНОЙ АКЦИИ «ГОРДОСТЬ ОТЧИЗНЫ», ПОСВЯЩЕННОЙ ДНЮ ЗАЩИТНИКА ОТЕЧЕСТВА В РАМКАХ РЕАЛИЗАЦИИ МЕЖДУНАРОДНОГО ПРОЕКТА</a:t>
            </a:r>
            <a:br>
              <a:rPr lang="ru-RU" sz="2400" dirty="0" smtClean="0"/>
            </a:br>
            <a:r>
              <a:rPr lang="ru-RU" sz="2400" dirty="0" smtClean="0"/>
              <a:t>«ТЕРРИТОРИЯ ПОБЕДЫ»</a:t>
            </a:r>
            <a:endParaRPr lang="ru-RU" sz="2400" dirty="0"/>
          </a:p>
        </p:txBody>
      </p:sp>
      <p:pic>
        <p:nvPicPr>
          <p:cNvPr id="7170" name="Picture 2" descr="C:\Users\User\Desktop\Фото 2021-22\Гордость Отчизны\dBu2pQaBCE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810000" cy="2143125"/>
          </a:xfrm>
          <a:prstGeom prst="rect">
            <a:avLst/>
          </a:prstGeom>
          <a:noFill/>
        </p:spPr>
      </p:pic>
      <p:pic>
        <p:nvPicPr>
          <p:cNvPr id="7171" name="Picture 3" descr="C:\Users\User\Desktop\Фото 2021-22\Гордость Отчизны\rxoMTQnT-X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810000" cy="2143125"/>
          </a:xfrm>
          <a:prstGeom prst="rect">
            <a:avLst/>
          </a:prstGeom>
          <a:noFill/>
        </p:spPr>
      </p:pic>
      <p:pic>
        <p:nvPicPr>
          <p:cNvPr id="7172" name="Picture 4" descr="C:\Users\User\Desktop\Фото 2021-22\Гордость Отчизны\изображение_viber_2022-04-01_16-19-07-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88840"/>
            <a:ext cx="3872430" cy="2178242"/>
          </a:xfrm>
          <a:prstGeom prst="rect">
            <a:avLst/>
          </a:prstGeom>
          <a:noFill/>
        </p:spPr>
      </p:pic>
      <p:pic>
        <p:nvPicPr>
          <p:cNvPr id="7173" name="Picture 5" descr="C:\Users\User\Desktop\Фото 2021-22\Гордость Отчизны\изображение_viber_2022-04-01_16-18-05-3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365104"/>
            <a:ext cx="3696411" cy="2079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64219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28.02  </a:t>
            </a:r>
            <a:r>
              <a:rPr lang="ru-RU" sz="3100" dirty="0" err="1" smtClean="0"/>
              <a:t>профориентационная</a:t>
            </a:r>
            <a:r>
              <a:rPr lang="ru-RU" sz="3100" dirty="0" smtClean="0"/>
              <a:t> встреча учащихся 9,11 классов с представителями Пермского филиала ФГБОУ "Волжский государственный университет водного транспорта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060848"/>
            <a:ext cx="3137925" cy="235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437112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Всероссийский танцевальный чемпионат «Олимп»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4005064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168352" cy="237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3240360" cy="243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95936" y="1556793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Хореографический ансамбль «Восхождение» </a:t>
            </a:r>
          </a:p>
          <a:p>
            <a:r>
              <a:rPr lang="ru-RU" dirty="0" smtClean="0"/>
              <a:t>Лауреат 1 степени - младшая группа «Матросы»</a:t>
            </a:r>
          </a:p>
          <a:p>
            <a:r>
              <a:rPr lang="ru-RU" dirty="0" smtClean="0"/>
              <a:t>Лауреат 2 степени - старшая группа «Месяц май»</a:t>
            </a:r>
          </a:p>
          <a:p>
            <a:r>
              <a:rPr lang="ru-RU" dirty="0" smtClean="0"/>
              <a:t>Лауреат 3 степени - продолжающая группа «На кончиках пальцев»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 марта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024336" cy="25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Фото 2021-22\8 марта\изображение_viber_2022-04-01_16-18-28-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21088"/>
            <a:ext cx="3072341" cy="2304256"/>
          </a:xfrm>
          <a:prstGeom prst="rect">
            <a:avLst/>
          </a:prstGeom>
          <a:noFill/>
        </p:spPr>
      </p:pic>
      <p:pic>
        <p:nvPicPr>
          <p:cNvPr id="3075" name="Picture 3" descr="C:\Users\User\Desktop\Фото 2021-22\8 марта\изображение_viber_2022-04-01_16-18-40-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268760"/>
            <a:ext cx="3168352" cy="2376264"/>
          </a:xfrm>
          <a:prstGeom prst="rect">
            <a:avLst/>
          </a:prstGeom>
          <a:noFill/>
        </p:spPr>
      </p:pic>
      <p:pic>
        <p:nvPicPr>
          <p:cNvPr id="3076" name="Picture 4" descr="C:\Users\User\Desktop\Фото 2021-22\8 марта\изображение_viber_2022-04-01_16-18-44-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861048"/>
            <a:ext cx="3312368" cy="248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Сбор гуманитарной помощи для жителей ДНР и ЛНР</a:t>
            </a:r>
            <a:endParaRPr lang="ru-RU" dirty="0"/>
          </a:p>
        </p:txBody>
      </p:sp>
      <p:pic>
        <p:nvPicPr>
          <p:cNvPr id="4098" name="Picture 2" descr="C:\Users\User\Desktop\Фото 2021-22\Сбор вещей\MOjeI15a6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3333456" cy="2697163"/>
          </a:xfrm>
          <a:prstGeom prst="rect">
            <a:avLst/>
          </a:prstGeom>
          <a:noFill/>
        </p:spPr>
      </p:pic>
      <p:pic>
        <p:nvPicPr>
          <p:cNvPr id="4099" name="Picture 3" descr="C:\Users\User\Desktop\Фото 2021-22\Сбор вещей\PlDGeYuxs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21088"/>
            <a:ext cx="2952328" cy="2175024"/>
          </a:xfrm>
          <a:prstGeom prst="rect">
            <a:avLst/>
          </a:prstGeom>
          <a:noFill/>
        </p:spPr>
      </p:pic>
      <p:pic>
        <p:nvPicPr>
          <p:cNvPr id="4100" name="Picture 4" descr="C:\Users\User\Desktop\Фото 2021-22\Сбор вещей\изображение_viber_2022-04-01_16-18-39-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73578" y="3987062"/>
            <a:ext cx="2268252" cy="3024336"/>
          </a:xfrm>
          <a:prstGeom prst="rect">
            <a:avLst/>
          </a:prstGeom>
          <a:noFill/>
        </p:spPr>
      </p:pic>
      <p:pic>
        <p:nvPicPr>
          <p:cNvPr id="4101" name="Picture 5" descr="C:\Users\User\Desktop\Фото 2021-22\Сбор вещей\изображение_viber_2022-04-01_16-18-38-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412776"/>
            <a:ext cx="2016224" cy="2688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батареек</a:t>
            </a:r>
            <a:endParaRPr lang="ru-RU" dirty="0"/>
          </a:p>
        </p:txBody>
      </p:sp>
      <p:pic>
        <p:nvPicPr>
          <p:cNvPr id="5122" name="Picture 2" descr="C:\Users\User\Desktop\Фото 2021-22\Сбор вещей\изображение_viber_2022-04-01_16-18-11-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18.03 Открытие выставки. Наши герои. Полет сквозь время - к 100-летию </a:t>
            </a:r>
            <a:r>
              <a:rPr lang="ru-RU" sz="3200" dirty="0" err="1" smtClean="0"/>
              <a:t>Е.И.Францева</a:t>
            </a:r>
            <a:r>
              <a:rPr lang="ru-RU" sz="3200" dirty="0" smtClean="0"/>
              <a:t> (9Б,В)</a:t>
            </a:r>
            <a:endParaRPr lang="ru-RU" sz="3200" dirty="0"/>
          </a:p>
        </p:txBody>
      </p:sp>
      <p:pic>
        <p:nvPicPr>
          <p:cNvPr id="4" name="Содержимое 3" descr="zX-nSqpByf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1556792"/>
            <a:ext cx="3546817" cy="1995085"/>
          </a:xfrm>
        </p:spPr>
      </p:pic>
      <p:pic>
        <p:nvPicPr>
          <p:cNvPr id="1026" name="Picture 2" descr="C:\Users\User\Desktop\Новая папка\Q7AXy0P-Us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93096"/>
            <a:ext cx="3528392" cy="1984721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L3165o9XS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58080"/>
            <a:ext cx="3600400" cy="2025225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\N1JYJH12rS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56792"/>
            <a:ext cx="371241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2030</TotalTime>
  <Words>200</Words>
  <Application>Microsoft Office PowerPoint</Application>
  <PresentationFormat>Экран (4:3)</PresentationFormat>
  <Paragraphs>34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Итоги  воспитательной деятельности  3 четверть  2021-22 уч. год </vt:lpstr>
      <vt:lpstr>Масленица</vt:lpstr>
      <vt:lpstr>22-24 февраля приняли участие во ВСЕРОССИЙСКОЙ МУЗЕЙНОЙ АКЦИИ «ГОРДОСТЬ ОТЧИЗНЫ», ПОСВЯЩЕННОЙ ДНЮ ЗАЩИТНИКА ОТЕЧЕСТВА В РАМКАХ РЕАЛИЗАЦИИ МЕЖДУНАРОДНОГО ПРОЕКТА «ТЕРРИТОРИЯ ПОБЕДЫ»</vt:lpstr>
      <vt:lpstr>28.02  профориентационная встреча учащихся 9,11 классов с представителями Пермского филиала ФГБОУ "Волжский государственный университет водного транспорта"</vt:lpstr>
      <vt:lpstr>Всероссийский танцевальный чемпионат «Олимп»</vt:lpstr>
      <vt:lpstr>8 марта</vt:lpstr>
      <vt:lpstr>Сбор гуманитарной помощи для жителей ДНР и ЛНР</vt:lpstr>
      <vt:lpstr>Сбор батареек</vt:lpstr>
      <vt:lpstr>18.03 Открытие выставки. Наши герои. Полет сквозь время - к 100-летию Е.И.Францева (9Б,В)</vt:lpstr>
      <vt:lpstr>18.03 Силовое троеборье среди школ Свердловского района</vt:lpstr>
      <vt:lpstr>Поздравляем</vt:lpstr>
      <vt:lpstr>27.03       16 фестиваль танцевальных коллективов Свердловского р-на «Встреча друзей»</vt:lpstr>
      <vt:lpstr>Педагогический совет  «Проблемы дисциплины»</vt:lpstr>
      <vt:lpstr>Курсы повышения квалификации</vt:lpstr>
      <vt:lpstr>День открытых дверей для родителей будущих первоклассников</vt:lpstr>
      <vt:lpstr>30.03 Выставка. Наши герои. Полет сквозь время - к 100-летию Е.И.Францева (9Г,Д)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User</cp:lastModifiedBy>
  <cp:revision>307</cp:revision>
  <cp:lastPrinted>2021-08-26T09:48:07Z</cp:lastPrinted>
  <dcterms:created xsi:type="dcterms:W3CDTF">2020-06-14T18:01:56Z</dcterms:created>
  <dcterms:modified xsi:type="dcterms:W3CDTF">2022-04-27T13:21:27Z</dcterms:modified>
</cp:coreProperties>
</file>