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6" r:id="rId2"/>
    <p:sldId id="297" r:id="rId3"/>
    <p:sldId id="299" r:id="rId4"/>
    <p:sldId id="300" r:id="rId5"/>
    <p:sldId id="298" r:id="rId6"/>
    <p:sldId id="301" r:id="rId7"/>
    <p:sldId id="302" r:id="rId8"/>
    <p:sldId id="303" r:id="rId9"/>
    <p:sldId id="304" r:id="rId10"/>
    <p:sldId id="305" r:id="rId11"/>
    <p:sldId id="314" r:id="rId12"/>
    <p:sldId id="315" r:id="rId13"/>
    <p:sldId id="316" r:id="rId14"/>
    <p:sldId id="317" r:id="rId15"/>
    <p:sldId id="318" r:id="rId16"/>
    <p:sldId id="319" r:id="rId17"/>
    <p:sldId id="307" r:id="rId18"/>
    <p:sldId id="325" r:id="rId19"/>
    <p:sldId id="320" r:id="rId20"/>
    <p:sldId id="321" r:id="rId21"/>
    <p:sldId id="308" r:id="rId22"/>
    <p:sldId id="309" r:id="rId23"/>
    <p:sldId id="306" r:id="rId24"/>
    <p:sldId id="323" r:id="rId25"/>
    <p:sldId id="324" r:id="rId26"/>
    <p:sldId id="322" r:id="rId27"/>
    <p:sldId id="310" r:id="rId28"/>
    <p:sldId id="311" r:id="rId29"/>
    <p:sldId id="32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14E17-C569-467F-962E-64950B4469CB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18ECE-A1D4-464E-BF18-371B3D80A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394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AEDC-77FE-4B26-A3BB-3EF72C21A0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28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18ECE-A1D4-464E-BF18-371B3D80AFB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0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27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13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019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99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713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97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958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5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91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5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42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31991"/>
          <a:stretch/>
        </p:blipFill>
        <p:spPr>
          <a:xfrm>
            <a:off x="-31742" y="-5029"/>
            <a:ext cx="9144000" cy="4154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924944"/>
            <a:ext cx="7772400" cy="3024336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воспитательной деятельности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 2021-22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год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1115616" y="1772816"/>
            <a:ext cx="6984776" cy="792088"/>
          </a:xfrm>
          <a:prstGeom prst="parallelogram">
            <a:avLst>
              <a:gd name="adj" fmla="val 101319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103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25.04 </a:t>
            </a:r>
            <a:r>
              <a:rPr lang="ru-RU" sz="3100" dirty="0" err="1" smtClean="0"/>
              <a:t>Профориентационная</a:t>
            </a:r>
            <a:r>
              <a:rPr lang="ru-RU" sz="3100" dirty="0" smtClean="0"/>
              <a:t> встреча. Знакомство учащихся 11 классов с Пермским </a:t>
            </a:r>
            <a:r>
              <a:rPr lang="ru-RU" sz="3100" dirty="0" err="1" smtClean="0"/>
              <a:t>Политехом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User\Desktop\21-22\Профориентация политех\IMG-ab0d2ab51ede2c676eddef28922c9555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292846" cy="3057128"/>
          </a:xfrm>
          <a:prstGeom prst="rect">
            <a:avLst/>
          </a:prstGeom>
          <a:noFill/>
        </p:spPr>
      </p:pic>
      <p:pic>
        <p:nvPicPr>
          <p:cNvPr id="7171" name="Picture 3" descr="C:\Users\User\Desktop\21-22\Профориентация политех\IMG-dd87a77f6ad966a88060433c86d6fc1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810000" cy="2857500"/>
          </a:xfrm>
          <a:prstGeom prst="rect">
            <a:avLst/>
          </a:prstGeom>
          <a:noFill/>
        </p:spPr>
      </p:pic>
      <p:pic>
        <p:nvPicPr>
          <p:cNvPr id="7172" name="Picture 4" descr="C:\Users\User\Desktop\21-22\Профориентация политех\IMG-c990b6f50fed9bebb60314145402158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077072"/>
            <a:ext cx="3240360" cy="2430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- наследники Победы</a:t>
            </a:r>
            <a:endParaRPr lang="ru-RU" dirty="0"/>
          </a:p>
        </p:txBody>
      </p:sp>
      <p:pic>
        <p:nvPicPr>
          <p:cNvPr id="3074" name="Picture 2" descr="E:\Фото разное\2021-22\30.04\IMG_20220429_140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556792"/>
            <a:ext cx="3065314" cy="2298986"/>
          </a:xfrm>
          <a:prstGeom prst="rect">
            <a:avLst/>
          </a:prstGeom>
          <a:noFill/>
        </p:spPr>
      </p:pic>
      <p:pic>
        <p:nvPicPr>
          <p:cNvPr id="3075" name="Picture 3" descr="E:\Фото разное\2021-22\30.04\IMG_20220429_135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621" y="1547410"/>
            <a:ext cx="3228867" cy="2421650"/>
          </a:xfrm>
          <a:prstGeom prst="rect">
            <a:avLst/>
          </a:prstGeom>
          <a:noFill/>
        </p:spPr>
      </p:pic>
      <p:pic>
        <p:nvPicPr>
          <p:cNvPr id="3076" name="Picture 4" descr="E:\Фото разное\2021-22\30.04\IMG_20220429_123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3096"/>
            <a:ext cx="2928325" cy="2196244"/>
          </a:xfrm>
          <a:prstGeom prst="rect">
            <a:avLst/>
          </a:prstGeom>
          <a:noFill/>
        </p:spPr>
      </p:pic>
      <p:pic>
        <p:nvPicPr>
          <p:cNvPr id="10" name="Рисунок 9" descr="E:\Фото разное\2021-22\30.04\IMG_20220429_1220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556792"/>
            <a:ext cx="1944216" cy="2592288"/>
          </a:xfrm>
          <a:prstGeom prst="rect">
            <a:avLst/>
          </a:prstGeom>
          <a:noFill/>
        </p:spPr>
      </p:pic>
      <p:pic>
        <p:nvPicPr>
          <p:cNvPr id="11" name="Рисунок 10" descr="E:\Фото разное\2021-22\30.04\IMG_20220429_1252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293096"/>
            <a:ext cx="2232248" cy="166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разное\2021-22\30.04\IMG_20220429_1241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581128"/>
            <a:ext cx="2177033" cy="186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Майский фестиваль правильного кино</a:t>
            </a:r>
            <a:endParaRPr lang="ru-RU" dirty="0"/>
          </a:p>
        </p:txBody>
      </p:sp>
      <p:pic>
        <p:nvPicPr>
          <p:cNvPr id="7170" name="Picture 2" descr="E:\Фото разное\2021-22\Правильное кино\IMG_20220505_080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600400" cy="2700300"/>
          </a:xfrm>
          <a:prstGeom prst="rect">
            <a:avLst/>
          </a:prstGeom>
          <a:noFill/>
        </p:spPr>
      </p:pic>
      <p:pic>
        <p:nvPicPr>
          <p:cNvPr id="6" name="Рисунок 5" descr="E:\Фото разное\2021-22\Правильное кино\IMG_20220505_1052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84784"/>
            <a:ext cx="3384376" cy="252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разное\2021-22\Правильное кино\IMG_20220506_0854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005064"/>
            <a:ext cx="3024336" cy="231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разное\2021-22\Правильное кино\IMG_20220505_0803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293096"/>
            <a:ext cx="2736304" cy="188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Литературная гостиная «Поэт в строю за Родину свою»</a:t>
            </a:r>
            <a:endParaRPr lang="ru-RU" dirty="0"/>
          </a:p>
        </p:txBody>
      </p:sp>
      <p:pic>
        <p:nvPicPr>
          <p:cNvPr id="4098" name="Picture 2" descr="E:\Фото разное\2021-22\Поэт в строю за Родину свою\IMG_20220505_120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924143" cy="2193107"/>
          </a:xfrm>
          <a:prstGeom prst="rect">
            <a:avLst/>
          </a:prstGeom>
          <a:noFill/>
        </p:spPr>
      </p:pic>
      <p:pic>
        <p:nvPicPr>
          <p:cNvPr id="4099" name="Picture 3" descr="E:\Фото разное\2021-22\Поэт в строю за Родину свою\IMG_20220505_15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6752"/>
            <a:ext cx="3312368" cy="2484276"/>
          </a:xfrm>
          <a:prstGeom prst="rect">
            <a:avLst/>
          </a:prstGeom>
          <a:noFill/>
        </p:spPr>
      </p:pic>
      <p:pic>
        <p:nvPicPr>
          <p:cNvPr id="4100" name="Picture 4" descr="E:\Фото разное\2021-22\Поэт в строю за Родину свою\IMG_20220505_150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933056"/>
            <a:ext cx="3240360" cy="2430270"/>
          </a:xfrm>
          <a:prstGeom prst="rect">
            <a:avLst/>
          </a:prstGeom>
          <a:noFill/>
        </p:spPr>
      </p:pic>
      <p:pic>
        <p:nvPicPr>
          <p:cNvPr id="8" name="Рисунок 7" descr="E:\Фото разное\2021-22\Поэт в строю за Родину свою\IMG_20220505_1519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844824"/>
            <a:ext cx="1728192" cy="128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разное\2021-22\Поэт в строю за Родину свою\IMG_20220505_1540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77072"/>
            <a:ext cx="2160240" cy="179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разное\2021-22\Поэт в строю за Родину свою\IMG_20220505_1523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437112"/>
            <a:ext cx="2088232" cy="159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Фестиваль военно-патриотической песни «Летят журавли»</a:t>
            </a:r>
            <a:endParaRPr lang="ru-RU" sz="3200" dirty="0"/>
          </a:p>
        </p:txBody>
      </p:sp>
      <p:pic>
        <p:nvPicPr>
          <p:cNvPr id="4" name="Содержимое 3" descr="C:\Users\User\Desktop\Новая папка (3)\IMG-6dadd2d986a3ede387ba89ba748d4bf9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 (3)\IMG-1b935ad82740cfe406611367cc23e412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293096"/>
            <a:ext cx="316835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овая папка (3)\IMG-1b7e7c8c45aff1cb5e1419ad9d205d5f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916832"/>
            <a:ext cx="3024336" cy="388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мужества</a:t>
            </a:r>
            <a:endParaRPr lang="ru-RU" dirty="0"/>
          </a:p>
        </p:txBody>
      </p:sp>
      <p:pic>
        <p:nvPicPr>
          <p:cNvPr id="5122" name="Picture 2" descr="E:\Фото разное\2021-22\Уроки мужества\IMG_20220506_0958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933056"/>
            <a:ext cx="3212174" cy="2409131"/>
          </a:xfrm>
          <a:prstGeom prst="rect">
            <a:avLst/>
          </a:prstGeom>
          <a:noFill/>
        </p:spPr>
      </p:pic>
      <p:pic>
        <p:nvPicPr>
          <p:cNvPr id="6" name="Рисунок 5" descr="E:\Фото разное\2021-22\Уроки мужества\IMG_20220506_0954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2664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User\Desktop\Новая папка (3)\IMG-d0c9ddffbfbd6a08b7753b7e518dbbe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628800"/>
            <a:ext cx="2101416" cy="2801888"/>
          </a:xfrm>
          <a:prstGeom prst="rect">
            <a:avLst/>
          </a:prstGeom>
          <a:noFill/>
        </p:spPr>
      </p:pic>
      <p:pic>
        <p:nvPicPr>
          <p:cNvPr id="5125" name="Picture 5" descr="E:\Фото разное\2021-22\Новая папка (3)\IMG-e023f008514f6db82d07d87c1e67b240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2294"/>
            <a:ext cx="2664296" cy="1998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Торжественные линейки «День Победы»</a:t>
            </a:r>
            <a:endParaRPr lang="ru-RU" dirty="0"/>
          </a:p>
        </p:txBody>
      </p:sp>
      <p:pic>
        <p:nvPicPr>
          <p:cNvPr id="6148" name="Picture 4" descr="E:\Фото разное\2021-22\Торж. линека 9 мая\IMG_20220506_110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212174" cy="2409131"/>
          </a:xfrm>
          <a:prstGeom prst="rect">
            <a:avLst/>
          </a:prstGeom>
          <a:noFill/>
        </p:spPr>
      </p:pic>
      <p:pic>
        <p:nvPicPr>
          <p:cNvPr id="9" name="Рисунок 8" descr="E:\Фото разное\2021-22\Торж. линека 9 мая\IMG_20220506_1110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360961" cy="250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разное\2021-22\Торж. линека 9 мая\IMG_20220506_1114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149080"/>
            <a:ext cx="3384376" cy="225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разное\2021-22\Торж. линека 9 мая\IMG_20220506_1151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05064"/>
            <a:ext cx="3240360" cy="245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«От сердцу к сердцу»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User\Desktop\Новая папка (3)\IMG-374adee742f5b12a5c957c7a1fc11a2e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816424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esktop\От сердца к сердцу\IMG-4321bb5b198f286d9832bebf64a248f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0005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Международная акция «Сад Победы»</a:t>
            </a:r>
            <a:endParaRPr lang="ru-RU" dirty="0"/>
          </a:p>
        </p:txBody>
      </p:sp>
      <p:pic>
        <p:nvPicPr>
          <p:cNvPr id="1026" name="Picture 2" descr="C:\Users\User\Desktop\Новая папка (3)\IMG-1cf97d6f13f1df7a2dc524bf87879836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857500" cy="3810000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3)\IMG-de5404a56af836827d25f6d13f0a65f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96752"/>
            <a:ext cx="3312368" cy="2484276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3)\IMG-06570322f78ece522d6109d53222045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717032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Чемпионат по физике «Построй свою карьеру в ОДК»</a:t>
            </a:r>
            <a:endParaRPr lang="ru-RU" dirty="0"/>
          </a:p>
        </p:txBody>
      </p:sp>
      <p:pic>
        <p:nvPicPr>
          <p:cNvPr id="3" name="Рисунок 2" descr="E:\Фото разное\2021-22\Олимп по физике\IMG_20220512_1539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437112"/>
            <a:ext cx="3240360" cy="216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разное\2021-22\Олимп по физике\IMG_20220512_1556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781425" cy="283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разное\2021-22\Олимп по физике\IMG_20220512_163229 -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3096344" cy="249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разное\2021-22\Олимп по физике\IMG_20220512_1533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293096"/>
            <a:ext cx="2088232" cy="238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Концертная программа Пермского губернского оркестра «Путешествие по родному краю» в рамках проекта «Классный час с Губернским оркестром» для 5 классов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User\Desktop\21-22\Пермск Губерн Оркестр\IMG_20220401_130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76872"/>
            <a:ext cx="4080452" cy="3060339"/>
          </a:xfrm>
          <a:prstGeom prst="rect">
            <a:avLst/>
          </a:prstGeom>
          <a:noFill/>
        </p:spPr>
      </p:pic>
      <p:pic>
        <p:nvPicPr>
          <p:cNvPr id="2051" name="Picture 3" descr="C:\Users\User\Desktop\21-22\Пермск Губерн Оркестр\IMG_20220401_13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3240360" cy="2430270"/>
          </a:xfrm>
          <a:prstGeom prst="rect">
            <a:avLst/>
          </a:prstGeom>
          <a:noFill/>
        </p:spPr>
      </p:pic>
      <p:pic>
        <p:nvPicPr>
          <p:cNvPr id="2052" name="Picture 4" descr="C:\Users\User\Desktop\21-22\Пермск Губерн Оркестр\IMG_20220401_130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293096"/>
            <a:ext cx="3024336" cy="2268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72 Международный фестиваль –конкурс Казанские узоры»</a:t>
            </a:r>
            <a:endParaRPr lang="ru-RU" dirty="0"/>
          </a:p>
        </p:txBody>
      </p:sp>
      <p:pic>
        <p:nvPicPr>
          <p:cNvPr id="11266" name="Picture 2" descr="C:\Users\User\Desktop\Новая папка (3)\IMG-6f69cd8290c3137b6b80d3438648cd5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943350" cy="2943225"/>
          </a:xfrm>
          <a:prstGeom prst="rect">
            <a:avLst/>
          </a:prstGeom>
          <a:noFill/>
        </p:spPr>
      </p:pic>
      <p:pic>
        <p:nvPicPr>
          <p:cNvPr id="11267" name="Picture 3" descr="C:\Users\User\Desktop\Новая папка (3)\IMG-9e862b55c103c6d75c0d73339838467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3810000" cy="2857500"/>
          </a:xfrm>
          <a:prstGeom prst="rect">
            <a:avLst/>
          </a:prstGeom>
          <a:noFill/>
        </p:spPr>
      </p:pic>
      <p:pic>
        <p:nvPicPr>
          <p:cNvPr id="11268" name="Picture 4" descr="C:\Users\User\Desktop\Новая папка (3)\IMG-e81cfc855f00cb5c4fc6b631b0db512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78904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Последний звонок</a:t>
            </a:r>
            <a:endParaRPr lang="ru-RU" dirty="0"/>
          </a:p>
        </p:txBody>
      </p:sp>
      <p:pic>
        <p:nvPicPr>
          <p:cNvPr id="9218" name="Picture 2" descr="E:\Фото разное\2021-22\Последний звонок\IMG_20220518_144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377349" cy="2533012"/>
          </a:xfrm>
          <a:prstGeom prst="rect">
            <a:avLst/>
          </a:prstGeom>
          <a:noFill/>
        </p:spPr>
      </p:pic>
      <p:pic>
        <p:nvPicPr>
          <p:cNvPr id="6" name="Рисунок 5" descr="E:\Фото разное\2021-22\Последний звонок\IMG_20220518_1415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61048"/>
            <a:ext cx="3642519" cy="273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овая папка (3)\IMG-a1a86683d9b1d5ac8145d43f46b72420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129136" cy="22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овая папка (3)\IMG-7d0cca3a574f6d8c05b18a2caa965b3b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268760"/>
            <a:ext cx="25527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E:\Фото разное\2021-22\Последний звонок\IMG-b1ca1a275ec56a37b1807aeb57781943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988840"/>
            <a:ext cx="2265040" cy="1698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Торжественные линейки «Окончание года»</a:t>
            </a:r>
            <a:endParaRPr lang="ru-RU" dirty="0"/>
          </a:p>
        </p:txBody>
      </p:sp>
      <p:pic>
        <p:nvPicPr>
          <p:cNvPr id="15362" name="Picture 2" descr="E:\Фото разное\2021-22\Итоги года линейка\IMG_20220519_080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89040"/>
            <a:ext cx="3692228" cy="2769171"/>
          </a:xfrm>
          <a:prstGeom prst="rect">
            <a:avLst/>
          </a:prstGeom>
          <a:noFill/>
        </p:spPr>
      </p:pic>
      <p:pic>
        <p:nvPicPr>
          <p:cNvPr id="6" name="Рисунок 5" descr="E:\Фото разное\2021-22\Итоги года линейка\IMG_20220519_121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3223305" cy="24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разное\2021-22\Итоги года линейка\IMG_20220519_1210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134427" cy="235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разное\2021-22\Итоги года линейка\IMG_20220519_1104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861048"/>
            <a:ext cx="3314700" cy="248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Торжественные линейки </a:t>
            </a:r>
            <a:br>
              <a:rPr lang="ru-RU" dirty="0" smtClean="0"/>
            </a:br>
            <a:r>
              <a:rPr lang="ru-RU" dirty="0" smtClean="0"/>
              <a:t>«До свидания начальная школа»</a:t>
            </a:r>
            <a:endParaRPr lang="ru-RU" dirty="0"/>
          </a:p>
        </p:txBody>
      </p:sp>
      <p:pic>
        <p:nvPicPr>
          <p:cNvPr id="1026" name="Picture 2" descr="E:\Фото разное\2021-22\Торж линейка 4 класс\IMG_20220527_101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2873293" cy="2154970"/>
          </a:xfrm>
          <a:prstGeom prst="rect">
            <a:avLst/>
          </a:prstGeom>
          <a:noFill/>
        </p:spPr>
      </p:pic>
      <p:pic>
        <p:nvPicPr>
          <p:cNvPr id="1027" name="Picture 3" descr="E:\Фото разное\2021-22\Торж линейка 4 класс\IMG_20220527_101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84784"/>
            <a:ext cx="3456384" cy="2592288"/>
          </a:xfrm>
          <a:prstGeom prst="rect">
            <a:avLst/>
          </a:prstGeom>
          <a:noFill/>
        </p:spPr>
      </p:pic>
      <p:pic>
        <p:nvPicPr>
          <p:cNvPr id="8" name="Рисунок 7" descr="E:\Фото разное\2021-22\Итоги года линейка\IMG_20220527_1007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2736304" cy="21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разное\2021-22\Итоги года линейка\IMG_20220527_1005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365104"/>
            <a:ext cx="3456384" cy="230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разное\2021-22\Итоги года линейка\IMG_20220527_1006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636912"/>
            <a:ext cx="2371725" cy="177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Торжественные линейки </a:t>
            </a:r>
            <a:br>
              <a:rPr lang="ru-RU" dirty="0" smtClean="0"/>
            </a:br>
            <a:r>
              <a:rPr lang="ru-RU" dirty="0" smtClean="0"/>
              <a:t>«До свидания начальная школа»</a:t>
            </a:r>
            <a:endParaRPr lang="ru-RU" dirty="0"/>
          </a:p>
        </p:txBody>
      </p:sp>
      <p:pic>
        <p:nvPicPr>
          <p:cNvPr id="14338" name="Picture 2" descr="E:\Фото разное\2021-22\Торж линейка 4 класс\IMG-0a5eaf3d53882520ce4c7990a9489c7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810000" cy="2857500"/>
          </a:xfrm>
          <a:prstGeom prst="rect">
            <a:avLst/>
          </a:prstGeom>
          <a:noFill/>
        </p:spPr>
      </p:pic>
      <p:pic>
        <p:nvPicPr>
          <p:cNvPr id="14339" name="Picture 3" descr="E:\Фото разное\2021-22\Торж линейка 4 класс\IMG-2d2849c0c69aa50252e06015db2b2ab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00500"/>
            <a:ext cx="3810000" cy="2857500"/>
          </a:xfrm>
          <a:prstGeom prst="rect">
            <a:avLst/>
          </a:prstGeom>
          <a:noFill/>
        </p:spPr>
      </p:pic>
      <p:pic>
        <p:nvPicPr>
          <p:cNvPr id="14340" name="Picture 4" descr="E:\Фото разное\2021-22\Торж линейка 4 класс\IMG-89cbaefef9cdbc0b2e01da48bee1286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84784"/>
            <a:ext cx="28575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143000"/>
          </a:xfrm>
        </p:spPr>
        <p:txBody>
          <a:bodyPr/>
          <a:lstStyle/>
          <a:p>
            <a:r>
              <a:rPr lang="ru-RU" dirty="0" smtClean="0"/>
              <a:t>К 100-летию пионерии</a:t>
            </a:r>
            <a:endParaRPr lang="ru-RU" dirty="0"/>
          </a:p>
        </p:txBody>
      </p:sp>
      <p:pic>
        <p:nvPicPr>
          <p:cNvPr id="16386" name="Picture 2" descr="E:\Фото разное\2021-22\Новая папка (3)\IMG-ca6e7d5f5e363c3512a262f35980538c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775660" cy="2304256"/>
          </a:xfrm>
          <a:prstGeom prst="rect">
            <a:avLst/>
          </a:prstGeom>
          <a:noFill/>
        </p:spPr>
      </p:pic>
      <p:pic>
        <p:nvPicPr>
          <p:cNvPr id="16387" name="Picture 3" descr="E:\Фото разное\2021-22\Новая папка (3)\IMG-d56bec3333bf0501998343266cade72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653136"/>
            <a:ext cx="3810000" cy="1838325"/>
          </a:xfrm>
          <a:prstGeom prst="rect">
            <a:avLst/>
          </a:prstGeom>
          <a:noFill/>
        </p:spPr>
      </p:pic>
      <p:pic>
        <p:nvPicPr>
          <p:cNvPr id="16388" name="Picture 4" descr="E:\Фото разное\2021-22\Новая папка (3)\IMG-a5ca9f8440c26a6344512f563c58289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149080"/>
            <a:ext cx="1728192" cy="2305155"/>
          </a:xfrm>
          <a:prstGeom prst="rect">
            <a:avLst/>
          </a:prstGeom>
          <a:noFill/>
        </p:spPr>
      </p:pic>
      <p:pic>
        <p:nvPicPr>
          <p:cNvPr id="16389" name="Picture 5" descr="E:\Фото разное\2021-22\Новая папка (3)\IMG-3109064fb11f3072f81b55ebb5d4325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052736"/>
            <a:ext cx="1728192" cy="3581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Квест</a:t>
            </a:r>
            <a:r>
              <a:rPr lang="ru-RU" dirty="0" smtClean="0"/>
              <a:t> «Пермь. </a:t>
            </a:r>
            <a:r>
              <a:rPr lang="ru-RU" dirty="0" err="1" smtClean="0"/>
              <a:t>История.Творчество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2 место</a:t>
            </a:r>
            <a:endParaRPr lang="ru-RU" dirty="0"/>
          </a:p>
        </p:txBody>
      </p:sp>
      <p:pic>
        <p:nvPicPr>
          <p:cNvPr id="13316" name="Picture 4" descr="C:\Users\User\Desktop\КвестПермь.История. Творчество\IMG-dea4f77004247ed88395e696b7af910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933056"/>
            <a:ext cx="3810000" cy="2143125"/>
          </a:xfrm>
          <a:prstGeom prst="rect">
            <a:avLst/>
          </a:prstGeom>
          <a:noFill/>
        </p:spPr>
      </p:pic>
      <p:pic>
        <p:nvPicPr>
          <p:cNvPr id="13317" name="Picture 5" descr="C:\Users\User\Desktop\КвестПермь.История. Творчество\IMG-a37e37a365e007880f11f1cb8414f78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3810000" cy="2143125"/>
          </a:xfrm>
          <a:prstGeom prst="rect">
            <a:avLst/>
          </a:prstGeom>
          <a:noFill/>
        </p:spPr>
      </p:pic>
      <p:pic>
        <p:nvPicPr>
          <p:cNvPr id="13318" name="Picture 6" descr="C:\Users\User\Desktop\КвестПермь.История. Творчество\IMG-7c0892f40838fcf6171aa88b20e7066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3810000" cy="2143125"/>
          </a:xfrm>
          <a:prstGeom prst="rect">
            <a:avLst/>
          </a:prstGeom>
          <a:noFill/>
        </p:spPr>
      </p:pic>
      <p:pic>
        <p:nvPicPr>
          <p:cNvPr id="13319" name="Picture 7" descr="C:\Users\User\Desktop\КвестПермь.История. Творчество\IMG-b90f9fb37a774a34f58fd1e4c7d7a97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628800"/>
            <a:ext cx="3810000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Открытие </a:t>
            </a:r>
            <a:r>
              <a:rPr lang="ru-RU" smtClean="0"/>
              <a:t>школьного лагеря</a:t>
            </a:r>
            <a:endParaRPr lang="ru-RU" dirty="0"/>
          </a:p>
        </p:txBody>
      </p:sp>
      <p:pic>
        <p:nvPicPr>
          <p:cNvPr id="10242" name="Picture 2" descr="C:\Users\User\Desktop\ЛДО\IMG_20220531_103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305341" cy="2479006"/>
          </a:xfrm>
          <a:prstGeom prst="rect">
            <a:avLst/>
          </a:prstGeom>
          <a:noFill/>
        </p:spPr>
      </p:pic>
      <p:pic>
        <p:nvPicPr>
          <p:cNvPr id="6" name="Рисунок 5" descr="C:\Users\User\Desktop\ЛДО\IMG_20220531_1037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77072"/>
            <a:ext cx="2847975" cy="213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ЛДО\IMG_20220531_1037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84784"/>
            <a:ext cx="3168352" cy="213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ЛДО\IMG_20220531_1044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933056"/>
            <a:ext cx="3486150" cy="261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Соревнования в пожарной части</a:t>
            </a:r>
            <a:endParaRPr lang="ru-RU" dirty="0"/>
          </a:p>
        </p:txBody>
      </p:sp>
      <p:pic>
        <p:nvPicPr>
          <p:cNvPr id="12290" name="Picture 2" descr="C:\Users\User\Desktop\Новая папка (3)\IMG-4437fe5a62b052f30b7ab85c947a9913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3168352" cy="2376264"/>
          </a:xfrm>
          <a:prstGeom prst="rect">
            <a:avLst/>
          </a:prstGeom>
          <a:noFill/>
        </p:spPr>
      </p:pic>
      <p:pic>
        <p:nvPicPr>
          <p:cNvPr id="12291" name="Picture 3" descr="C:\Users\User\Desktop\Новая папка (3)\IMG-b9001211bfb0c39f4fdc2d7b35c0e9f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20888"/>
            <a:ext cx="2857500" cy="3810000"/>
          </a:xfrm>
          <a:prstGeom prst="rect">
            <a:avLst/>
          </a:prstGeom>
          <a:noFill/>
        </p:spPr>
      </p:pic>
      <p:pic>
        <p:nvPicPr>
          <p:cNvPr id="12292" name="Picture 4" descr="C:\Users\User\Desktop\Новая папка (3)\IMG-d2c5d92589ebe5da4b3fd9374facd40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Экологическая тропа </a:t>
            </a:r>
            <a:br>
              <a:rPr lang="ru-RU" dirty="0" smtClean="0"/>
            </a:br>
            <a:r>
              <a:rPr lang="ru-RU" dirty="0" smtClean="0"/>
              <a:t>«По следам </a:t>
            </a:r>
            <a:r>
              <a:rPr lang="ru-RU" dirty="0" err="1" smtClean="0"/>
              <a:t>Миндовского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C:\Users\User\Desktop\Новая папка (3)\IMG-4b4a4a78433769479dee904225acc0a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12976"/>
            <a:ext cx="4290053" cy="3217540"/>
          </a:xfrm>
          <a:prstGeom prst="rect">
            <a:avLst/>
          </a:prstGeom>
          <a:noFill/>
        </p:spPr>
      </p:pic>
      <p:pic>
        <p:nvPicPr>
          <p:cNvPr id="2052" name="Picture 4" descr="C:\Users\User\Downloads\IMG-1ca2dfbb5a600ecb239f41541544e3e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Турнир военно-исторической стратегической настольной игры «Путь к победе. Битва за Москву» среди 9-11 классов.</a:t>
            </a:r>
            <a:endParaRPr lang="ru-RU" sz="2800" dirty="0"/>
          </a:p>
        </p:txBody>
      </p:sp>
      <p:pic>
        <p:nvPicPr>
          <p:cNvPr id="1026" name="Picture 2" descr="C:\Users\User\Desktop\21-22\Игра Битва за Москву\6dvO6BBiaZV7ZqTWvxJzIniUNcrckz2HU8O-C-qnMLLPto8jht3hIMJlCHjHdy43ZtDrfWZk2efH2lYhloAi8FJ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274141" cy="2542575"/>
          </a:xfrm>
          <a:prstGeom prst="rect">
            <a:avLst/>
          </a:prstGeom>
          <a:noFill/>
        </p:spPr>
      </p:pic>
      <p:pic>
        <p:nvPicPr>
          <p:cNvPr id="1027" name="Picture 3" descr="C:\Users\User\Desktop\21-22\Игра Битва за Москву\IMG_20220407_150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05064"/>
            <a:ext cx="3342517" cy="2506888"/>
          </a:xfrm>
          <a:prstGeom prst="rect">
            <a:avLst/>
          </a:prstGeom>
          <a:noFill/>
        </p:spPr>
      </p:pic>
      <p:pic>
        <p:nvPicPr>
          <p:cNvPr id="1028" name="Picture 4" descr="C:\Users\User\Desktop\21-22\Игра Битва за Москву\IMG_20220407_150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700808"/>
            <a:ext cx="2880320" cy="2160240"/>
          </a:xfrm>
          <a:prstGeom prst="rect">
            <a:avLst/>
          </a:prstGeom>
          <a:noFill/>
        </p:spPr>
      </p:pic>
      <p:pic>
        <p:nvPicPr>
          <p:cNvPr id="1029" name="Picture 5" descr="C:\Users\User\Desktop\21-22\Игра Битва за Москву\UIE8pPH69FsxnmQWqtvdl5EoDREDAVW4gpWzBopmx1sfp_LGwccqWMhk2HPCuZG6AZ4K97Swv79DxLMBiqfm7OP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365104"/>
            <a:ext cx="3995936" cy="2247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Экскурсия по передвижной выставке Герои-летчики для 4Е,З,И классов</a:t>
            </a:r>
            <a:endParaRPr lang="ru-RU" sz="2800" dirty="0"/>
          </a:p>
        </p:txBody>
      </p:sp>
      <p:pic>
        <p:nvPicPr>
          <p:cNvPr id="2050" name="Picture 2" descr="C:\Users\User\Desktop\21-22\Герои летчики\IMG_20220412_134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308185" cy="2481139"/>
          </a:xfrm>
          <a:prstGeom prst="rect">
            <a:avLst/>
          </a:prstGeom>
          <a:noFill/>
        </p:spPr>
      </p:pic>
      <p:pic>
        <p:nvPicPr>
          <p:cNvPr id="2051" name="Picture 3" descr="C:\Users\User\Desktop\21-22\Герои летчики\IMG_20220412_134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77072"/>
            <a:ext cx="3048339" cy="2286254"/>
          </a:xfrm>
          <a:prstGeom prst="rect">
            <a:avLst/>
          </a:prstGeom>
          <a:noFill/>
        </p:spPr>
      </p:pic>
      <p:pic>
        <p:nvPicPr>
          <p:cNvPr id="2052" name="Picture 4" descr="C:\Users\User\Desktop\21-22\Герои летчики\IMG_20220412_143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632170" cy="2724128"/>
          </a:xfrm>
          <a:prstGeom prst="rect">
            <a:avLst/>
          </a:prstGeom>
          <a:noFill/>
        </p:spPr>
      </p:pic>
      <p:pic>
        <p:nvPicPr>
          <p:cNvPr id="2053" name="Picture 5" descr="C:\Users\User\Desktop\21-22\Герои летчики\IMG_20220412_154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412776"/>
            <a:ext cx="3024336" cy="2268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4608512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15.04 НПК учащихся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C:\Users\User\Desktop\21-22\НПК\IMG_20220415_163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168352" cy="2376264"/>
          </a:xfrm>
          <a:prstGeom prst="rect">
            <a:avLst/>
          </a:prstGeom>
          <a:noFill/>
        </p:spPr>
      </p:pic>
      <p:pic>
        <p:nvPicPr>
          <p:cNvPr id="1028" name="Picture 4" descr="C:\Users\User\Desktop\21-22\НПК\IMG-a6f12d61be29a389f244adeeb17f238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861048"/>
            <a:ext cx="3384376" cy="2538282"/>
          </a:xfrm>
          <a:prstGeom prst="rect">
            <a:avLst/>
          </a:prstGeom>
          <a:noFill/>
        </p:spPr>
      </p:pic>
      <p:pic>
        <p:nvPicPr>
          <p:cNvPr id="1029" name="Picture 5" descr="C:\Users\User\Desktop\21-22\НПК\IMG-c87f0a8fd1fb933e96523206eaec495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2016224" cy="2688299"/>
          </a:xfrm>
          <a:prstGeom prst="rect">
            <a:avLst/>
          </a:prstGeom>
          <a:noFill/>
        </p:spPr>
      </p:pic>
      <p:pic>
        <p:nvPicPr>
          <p:cNvPr id="1031" name="Picture 7" descr="C:\Users\User\Desktop\21-22\НПК\IMG-5c5e851009a639d6fd3b2ade06fac10e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96752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18,20 апреля </a:t>
            </a:r>
            <a:r>
              <a:rPr lang="ru-RU" sz="2800" dirty="0" err="1" smtClean="0"/>
              <a:t>Профориентационные</a:t>
            </a:r>
            <a:r>
              <a:rPr lang="ru-RU" sz="2800" dirty="0" smtClean="0"/>
              <a:t> встречи для 9, 11 классов. Знакомство С РЭУ имени В. Г. Плеханова.</a:t>
            </a:r>
            <a:endParaRPr lang="ru-RU" sz="2800" dirty="0"/>
          </a:p>
        </p:txBody>
      </p:sp>
      <p:pic>
        <p:nvPicPr>
          <p:cNvPr id="3074" name="Picture 2" descr="C:\Users\User\Desktop\21-22\профориент. Плеханова\IMG-10b30cae4d5d8ffb7806108ff1b6ef35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915816" cy="2186862"/>
          </a:xfrm>
          <a:prstGeom prst="rect">
            <a:avLst/>
          </a:prstGeom>
          <a:noFill/>
        </p:spPr>
      </p:pic>
      <p:pic>
        <p:nvPicPr>
          <p:cNvPr id="3075" name="Picture 3" descr="C:\Users\User\Desktop\21-22\профориент. Плеханова\IMG-da6ce950f5dd15f839977bc78fb1243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708920"/>
            <a:ext cx="2736304" cy="3648405"/>
          </a:xfrm>
          <a:prstGeom prst="rect">
            <a:avLst/>
          </a:prstGeom>
          <a:noFill/>
        </p:spPr>
      </p:pic>
      <p:pic>
        <p:nvPicPr>
          <p:cNvPr id="3077" name="Picture 5" descr="C:\Users\User\Desktop\21-22\профориент. Плеханова\IMG-a38daa5534e82d789b777ca9c41f8b1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916832"/>
            <a:ext cx="2304256" cy="3072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18-23 апреля общегородской субботник</a:t>
            </a:r>
            <a:br>
              <a:rPr lang="ru-RU" sz="2800" dirty="0" smtClean="0"/>
            </a:br>
            <a:r>
              <a:rPr lang="ru-RU" sz="2800" dirty="0" smtClean="0"/>
              <a:t>Огромная благодарность всем, кто принял участие в уборке территории.</a:t>
            </a:r>
            <a:endParaRPr lang="ru-RU" sz="2800" dirty="0"/>
          </a:p>
        </p:txBody>
      </p:sp>
      <p:pic>
        <p:nvPicPr>
          <p:cNvPr id="4098" name="Picture 2" descr="C:\Users\User\Desktop\21-22\Субботник\IMG-53333d1c4b24b9c9ab1e435eed838bae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10000" cy="2857500"/>
          </a:xfrm>
          <a:prstGeom prst="rect">
            <a:avLst/>
          </a:prstGeom>
          <a:noFill/>
        </p:spPr>
      </p:pic>
      <p:pic>
        <p:nvPicPr>
          <p:cNvPr id="4099" name="Picture 3" descr="C:\Users\User\Desktop\21-22\Субботник\IMG-3cf01360d33dae3b07f0eff1ed3bcb4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933056"/>
            <a:ext cx="4450071" cy="2503165"/>
          </a:xfrm>
          <a:prstGeom prst="rect">
            <a:avLst/>
          </a:prstGeom>
          <a:noFill/>
        </p:spPr>
      </p:pic>
      <p:pic>
        <p:nvPicPr>
          <p:cNvPr id="4100" name="Picture 4" descr="C:\Users\User\Desktop\21-22\Субботник\IMG-f51dbcbb10cab0e871a78fea2a17967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340768"/>
            <a:ext cx="1800200" cy="2400267"/>
          </a:xfrm>
          <a:prstGeom prst="rect">
            <a:avLst/>
          </a:prstGeom>
          <a:noFill/>
        </p:spPr>
      </p:pic>
      <p:pic>
        <p:nvPicPr>
          <p:cNvPr id="4101" name="Picture 5" descr="C:\Users\User\Desktop\21-22\Субботник\IMG-38ae4e3eb22f46d639b88f0eeb9ba8fd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25144"/>
            <a:ext cx="3024336" cy="1701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Autofit/>
          </a:bodyPr>
          <a:lstStyle/>
          <a:p>
            <a:r>
              <a:rPr lang="ru-RU" sz="2000" dirty="0" smtClean="0"/>
              <a:t>23.04 6 учащихся нашей школы ездили на региональный конкурс </a:t>
            </a:r>
            <a:br>
              <a:rPr lang="ru-RU" sz="2000" dirty="0" smtClean="0"/>
            </a:br>
            <a:r>
              <a:rPr lang="ru-RU" sz="2000" dirty="0" err="1" smtClean="0"/>
              <a:t>Spelling</a:t>
            </a:r>
            <a:r>
              <a:rPr lang="ru-RU" sz="2000" dirty="0" smtClean="0"/>
              <a:t> </a:t>
            </a:r>
            <a:r>
              <a:rPr lang="ru-RU" sz="2000" dirty="0" err="1" smtClean="0"/>
              <a:t>Bee</a:t>
            </a:r>
            <a:r>
              <a:rPr lang="ru-RU" sz="2000" dirty="0" smtClean="0"/>
              <a:t> в гимназию Дягилева.</a:t>
            </a:r>
            <a:br>
              <a:rPr lang="ru-RU" sz="2000" dirty="0" smtClean="0"/>
            </a:br>
            <a:r>
              <a:rPr lang="ru-RU" sz="2000" dirty="0" smtClean="0"/>
              <a:t>Власова Мария 5з </a:t>
            </a:r>
            <a:r>
              <a:rPr lang="ru-RU" sz="2000" dirty="0" err="1" smtClean="0"/>
              <a:t>кл</a:t>
            </a:r>
            <a:r>
              <a:rPr lang="ru-RU" sz="2000" dirty="0" smtClean="0"/>
              <a:t> заняла 2 место, а Куркин Михаил 6а </a:t>
            </a:r>
            <a:r>
              <a:rPr lang="ru-RU" sz="2000" dirty="0" err="1" smtClean="0"/>
              <a:t>кл</a:t>
            </a:r>
            <a:r>
              <a:rPr lang="ru-RU" sz="2000" dirty="0" smtClean="0"/>
              <a:t> - 3 место среди 5-6 классов!!!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122" name="Picture 2" descr="C:\Users\User\Downloads\изображение_viber_2022-04-23_12-44-09-6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3980260" cy="2985195"/>
          </a:xfrm>
          <a:prstGeom prst="rect">
            <a:avLst/>
          </a:prstGeom>
          <a:noFill/>
        </p:spPr>
      </p:pic>
      <p:pic>
        <p:nvPicPr>
          <p:cNvPr id="5123" name="Picture 3" descr="C:\Users\User\Downloads\изображение_viber_2022-04-23_12-44-25-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268760"/>
            <a:ext cx="2088232" cy="2784310"/>
          </a:xfrm>
          <a:prstGeom prst="rect">
            <a:avLst/>
          </a:prstGeom>
          <a:noFill/>
        </p:spPr>
      </p:pic>
      <p:pic>
        <p:nvPicPr>
          <p:cNvPr id="5124" name="Picture 4" descr="C:\Users\User\Downloads\изображение_viber_2022-04-23_12-44-25-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2232248" cy="2976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 24 апреля 106 человек ансамбля выступили на Всероссийском чемпионате «Легенда»!</a:t>
            </a:r>
            <a:br>
              <a:rPr lang="ru-RU" sz="2000" dirty="0" smtClean="0"/>
            </a:br>
            <a:r>
              <a:rPr lang="ru-RU" sz="2000" dirty="0" smtClean="0"/>
              <a:t>Младшая группа заняла лауреаты 3 степени, а старшая, средняя и продолжающая группа заняли лауреаты 2 степени!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146" name="Picture 2" descr="C:\Users\User\Desktop\21-22\ансамбль\изображение_viber_2022-04-25_20-01-55-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426265" cy="2553147"/>
          </a:xfrm>
          <a:prstGeom prst="rect">
            <a:avLst/>
          </a:prstGeom>
          <a:noFill/>
        </p:spPr>
      </p:pic>
      <p:pic>
        <p:nvPicPr>
          <p:cNvPr id="6147" name="Picture 3" descr="C:\Users\User\Desktop\21-22\ансамбль\изображение_viber_2022-04-25_20-01-58-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293096"/>
            <a:ext cx="3168352" cy="2349479"/>
          </a:xfrm>
          <a:prstGeom prst="rect">
            <a:avLst/>
          </a:prstGeom>
          <a:noFill/>
        </p:spPr>
      </p:pic>
      <p:pic>
        <p:nvPicPr>
          <p:cNvPr id="6148" name="Picture 4" descr="C:\Users\User\Desktop\21-22\ансамбль\изображение_viber_2022-04-25_20-01-53-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628800"/>
            <a:ext cx="3096344" cy="2307300"/>
          </a:xfrm>
          <a:prstGeom prst="rect">
            <a:avLst/>
          </a:prstGeom>
          <a:noFill/>
        </p:spPr>
      </p:pic>
      <p:pic>
        <p:nvPicPr>
          <p:cNvPr id="6149" name="Picture 5" descr="C:\Users\User\Desktop\21-22\ансамбль\изображение_viber_2022-04-25_20-01-51-2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149080"/>
            <a:ext cx="3240360" cy="241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</TotalTime>
  <Words>199</Words>
  <Application>Microsoft Office PowerPoint</Application>
  <PresentationFormat>Экран (4:3)</PresentationFormat>
  <Paragraphs>31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Итоги  воспитательной деятельности 4 четверти 2021-22 уч. год </vt:lpstr>
      <vt:lpstr>Концертная программа Пермского губернского оркестра «Путешествие по родному краю» в рамках проекта «Классный час с Губернским оркестром» для 5 классов   </vt:lpstr>
      <vt:lpstr>Турнир военно-исторической стратегической настольной игры «Путь к победе. Битва за Москву» среди 9-11 классов.</vt:lpstr>
      <vt:lpstr>Экскурсия по передвижной выставке Герои-летчики для 4Е,З,И классов</vt:lpstr>
      <vt:lpstr>  15.04 НПК учащихся  </vt:lpstr>
      <vt:lpstr>18,20 апреля Профориентационные встречи для 9, 11 классов. Знакомство С РЭУ имени В. Г. Плеханова.</vt:lpstr>
      <vt:lpstr>18-23 апреля общегородской субботник Огромная благодарность всем, кто принял участие в уборке территории.</vt:lpstr>
      <vt:lpstr>23.04 6 учащихся нашей школы ездили на региональный конкурс  Spelling Bee в гимназию Дягилева. Власова Мария 5з кл заняла 2 место, а Куркин Михаил 6а кл - 3 место среди 5-6 классов!!!  </vt:lpstr>
      <vt:lpstr> А 24 апреля 106 человек ансамбля выступили на Всероссийском чемпионате «Легенда»! Младшая группа заняла лауреаты 3 степени, а старшая, средняя и продолжающая группа заняли лауреаты 2 степени! </vt:lpstr>
      <vt:lpstr>25.04 Профориентационная встреча. Знакомство учащихся 11 классов с Пермским Политехом   </vt:lpstr>
      <vt:lpstr>Мы - наследники Победы</vt:lpstr>
      <vt:lpstr>Майский фестиваль правильного кино</vt:lpstr>
      <vt:lpstr>Литературная гостиная «Поэт в строю за Родину свою»</vt:lpstr>
      <vt:lpstr>Фестиваль военно-патриотической песни «Летят журавли»</vt:lpstr>
      <vt:lpstr>Уроки мужества</vt:lpstr>
      <vt:lpstr>Торжественные линейки «День Победы»</vt:lpstr>
      <vt:lpstr>Акция «От сердцу к сердцу»</vt:lpstr>
      <vt:lpstr>Международная акция «Сад Победы»</vt:lpstr>
      <vt:lpstr>Чемпионат по физике «Построй свою карьеру в ОДК»</vt:lpstr>
      <vt:lpstr>72 Международный фестиваль –конкурс Казанские узоры»</vt:lpstr>
      <vt:lpstr>Последний звонок</vt:lpstr>
      <vt:lpstr>Торжественные линейки «Окончание года»</vt:lpstr>
      <vt:lpstr>Торжественные линейки  «До свидания начальная школа»</vt:lpstr>
      <vt:lpstr>Торжественные линейки  «До свидания начальная школа»</vt:lpstr>
      <vt:lpstr>К 100-летию пионерии</vt:lpstr>
      <vt:lpstr>Квест «Пермь. История.Творчество» 2 место</vt:lpstr>
      <vt:lpstr>Открытие школьного лагеря</vt:lpstr>
      <vt:lpstr>Соревнования в пожарной части</vt:lpstr>
      <vt:lpstr>Экологическая тропа  «По следам Миндовского»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User</cp:lastModifiedBy>
  <cp:revision>226</cp:revision>
  <cp:lastPrinted>2021-08-26T09:48:07Z</cp:lastPrinted>
  <dcterms:created xsi:type="dcterms:W3CDTF">2020-06-14T18:01:56Z</dcterms:created>
  <dcterms:modified xsi:type="dcterms:W3CDTF">2022-06-01T11:05:58Z</dcterms:modified>
</cp:coreProperties>
</file>