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96" r:id="rId2"/>
    <p:sldId id="298" r:id="rId3"/>
    <p:sldId id="338" r:id="rId4"/>
    <p:sldId id="299" r:id="rId5"/>
    <p:sldId id="300" r:id="rId6"/>
    <p:sldId id="311" r:id="rId7"/>
    <p:sldId id="301" r:id="rId8"/>
    <p:sldId id="302" r:id="rId9"/>
    <p:sldId id="303" r:id="rId10"/>
    <p:sldId id="304" r:id="rId11"/>
    <p:sldId id="305" r:id="rId12"/>
    <p:sldId id="337" r:id="rId13"/>
    <p:sldId id="306" r:id="rId14"/>
    <p:sldId id="307" r:id="rId15"/>
    <p:sldId id="308" r:id="rId16"/>
    <p:sldId id="339" r:id="rId17"/>
    <p:sldId id="309" r:id="rId18"/>
    <p:sldId id="342" r:id="rId19"/>
    <p:sldId id="343" r:id="rId20"/>
    <p:sldId id="344" r:id="rId21"/>
    <p:sldId id="336" r:id="rId22"/>
    <p:sldId id="345" r:id="rId23"/>
    <p:sldId id="341" r:id="rId24"/>
    <p:sldId id="34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5878" autoAdjust="0"/>
  </p:normalViewPr>
  <p:slideViewPr>
    <p:cSldViewPr>
      <p:cViewPr varScale="1">
        <p:scale>
          <a:sx n="70" d="100"/>
          <a:sy n="70" d="100"/>
        </p:scale>
        <p:origin x="-11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14E17-C569-467F-962E-64950B4469CB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18ECE-A1D4-464E-BF18-371B3D80A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3944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6AEDC-77FE-4B26-A3BB-3EF72C21A0D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6280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05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55274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1134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0198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994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713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7971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9581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7504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2914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540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442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b="31991"/>
          <a:stretch/>
        </p:blipFill>
        <p:spPr>
          <a:xfrm>
            <a:off x="-31742" y="-5029"/>
            <a:ext cx="9144000" cy="41541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924944"/>
            <a:ext cx="7772400" cy="3024336"/>
          </a:xfrm>
        </p:spPr>
        <p:txBody>
          <a:bodyPr>
            <a:no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 воспитательной деятельности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четверть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2022-23 уч. год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араллелограмм 3"/>
          <p:cNvSpPr/>
          <p:nvPr/>
        </p:nvSpPr>
        <p:spPr>
          <a:xfrm>
            <a:off x="1115616" y="1772816"/>
            <a:ext cx="6984776" cy="792088"/>
          </a:xfrm>
          <a:prstGeom prst="parallelogram">
            <a:avLst>
              <a:gd name="adj" fmla="val 101319"/>
            </a:avLst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81038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21107B-DB07-4AF8-B939-8AF7CA9CD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22 сентября 2022 года команда "Быстрое колесо"  приняла активное участие в городских соревнования "Тур де Пермь"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F194195C-7623-4C5C-AFBD-AEEC5CB4A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3596217" cy="2697163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D79C74F-A700-48DB-BC04-24ABAF6EBD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38" y="3089838"/>
            <a:ext cx="4536504" cy="34023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7357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42030F-EB91-459C-B177-B5236E454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</p:spPr>
        <p:txBody>
          <a:bodyPr>
            <a:noAutofit/>
          </a:bodyPr>
          <a:lstStyle/>
          <a:p>
            <a:r>
              <a:rPr lang="ru-RU" sz="3600" dirty="0"/>
              <a:t>Народная акция памяти "Посвящение ангелам Свидетели правды"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A67E84CC-2F55-4B67-9418-EC02CB61F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73" y="1313895"/>
            <a:ext cx="3636447" cy="2727335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17AE3DC-083F-4811-A3E9-0205847D6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9346"/>
            <a:ext cx="3852471" cy="28893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7E08342-BE8E-4EF6-BB65-A7AEC2F246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4234650"/>
            <a:ext cx="3491880" cy="26189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E4123B7-2982-449B-8BE5-19CE904992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234650"/>
            <a:ext cx="3491880" cy="26189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942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пожилого человека.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Поздравление ветеранов труда в ТОС «Краснова»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F:\аттестация 2022-2023\фото линейка2022 (1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1291" y="1811770"/>
            <a:ext cx="434794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аттестация 2022-2023\фото линейка2022 (1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052" y="1828801"/>
            <a:ext cx="4305403" cy="430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644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B871DD-584B-4003-84CA-7707A3C8F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/>
              <a:t>Всероссийский классный час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01DEF9C7-3AD6-4304-BC73-608926A8F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0" y="1268760"/>
            <a:ext cx="3953413" cy="2965060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EF38431-4829-4BDD-936D-C913CCB937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1268760"/>
            <a:ext cx="3528392" cy="26462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9C4AB25-58AE-4E21-9B37-CECA282611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97" y="3945721"/>
            <a:ext cx="3528392" cy="26462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51984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C26864E-40B5-4D0C-83AA-2835379B2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Лекции для 8 классов «Уход за кожей лица»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1C4E1DDF-28E9-475D-9B07-08C04944C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6078"/>
            <a:ext cx="4594457" cy="3445843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A3053F3-E97F-4140-9754-34CEE36317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607" y="1490421"/>
            <a:ext cx="3096344" cy="23222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E1D1837-CBBD-48E3-BBFC-773037CA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11" y="3597021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6779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F63F91-4AFC-4AD8-AA48-625E87B5E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Районный слет ЮИД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BDAF9E82-A323-450B-AAEC-F6A922DE5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0848"/>
            <a:ext cx="4586816" cy="3440112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5EA3319-D722-42D6-A6F9-8B0B3FF6EB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952" y="2204864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2715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акция «Чистый город»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F:\аттестация 2022-2023\фото армянский ресторан22\фото класс 2022 (6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452255" y="1535316"/>
            <a:ext cx="4255442" cy="462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575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9BA981-D48E-4772-8BE4-D98BF4E87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9 молодежные историко-просветительские игры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72E10DBF-1927-4540-B6F7-CA2401216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82647"/>
            <a:ext cx="3810000" cy="2857500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AF4223B-5636-4433-A931-ECBB539C50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40" y="1524000"/>
            <a:ext cx="2857500" cy="381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A5DAE33-A36D-44DF-9D7F-333BDA6C9C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97" y="3919406"/>
            <a:ext cx="3810000" cy="28575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C0AA1FA-E880-43EE-80BC-30F84C6AFF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47" y="3915246"/>
            <a:ext cx="2292846" cy="30571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3437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«Внимание – водитель!»</a:t>
            </a:r>
            <a:endParaRPr lang="ru-RU" dirty="0"/>
          </a:p>
        </p:txBody>
      </p:sp>
      <p:pic>
        <p:nvPicPr>
          <p:cNvPr id="3074" name="Picture 2" descr="C:\Users\user\Desktop\Новая папка (2)\IMG-27b434d5a455e5d5e6a4ba8d2eee8fb2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4857784" cy="2186003"/>
          </a:xfrm>
          <a:prstGeom prst="rect">
            <a:avLst/>
          </a:prstGeom>
          <a:noFill/>
        </p:spPr>
      </p:pic>
      <p:pic>
        <p:nvPicPr>
          <p:cNvPr id="3075" name="Picture 3" descr="C:\Users\user\Desktop\Новая папка (2)\IMG-af4eeaffdf3bfd83dc71c8f249261124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4000504"/>
            <a:ext cx="5556262" cy="25003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Осенний калейдоскоп</a:t>
            </a:r>
            <a:endParaRPr lang="ru-RU" dirty="0"/>
          </a:p>
        </p:txBody>
      </p:sp>
      <p:pic>
        <p:nvPicPr>
          <p:cNvPr id="1026" name="Picture 2" descr="C:\Users\User\Desktop\Новая папка (2)\IMG-73b71e607b775de2edff7622faf4f636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3810000" cy="2143125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 (2)\IMG-3d6bc6c004e17b86f75b689d06d958e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05064"/>
            <a:ext cx="3810000" cy="2143125"/>
          </a:xfrm>
          <a:prstGeom prst="rect">
            <a:avLst/>
          </a:prstGeom>
          <a:noFill/>
        </p:spPr>
      </p:pic>
      <p:pic>
        <p:nvPicPr>
          <p:cNvPr id="1028" name="Picture 4" descr="C:\Users\User\Desktop\Новая папка (2)\IMG-3f1bcddf4663d07f9ceb508b793542be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340768"/>
            <a:ext cx="3810000" cy="2143125"/>
          </a:xfrm>
          <a:prstGeom prst="rect">
            <a:avLst/>
          </a:prstGeom>
          <a:noFill/>
        </p:spPr>
      </p:pic>
      <p:pic>
        <p:nvPicPr>
          <p:cNvPr id="1029" name="Picture 5" descr="C:\Users\User\Desktop\Новая папка (2)\IMG-5000764250d9083c3baacf4df6c27de2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861048"/>
            <a:ext cx="3810000" cy="2143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37A93528-36B1-40BE-B8FD-E09784CEC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День Знаний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5D024CC4-3F53-44B5-9173-8BA08F6C9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1" y="1332903"/>
            <a:ext cx="3686695" cy="2456411"/>
          </a:xfr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FE6F8AE-4A9F-44D4-BEBF-68259CFE83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72" y="1204819"/>
            <a:ext cx="3334568" cy="22230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F9F7F5F-661D-4D79-9E2F-275655C4B8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8659"/>
            <a:ext cx="3203848" cy="21358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3EA0C35-9F50-4430-8969-BEF1457956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47145"/>
            <a:ext cx="2843808" cy="18958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5B7AB72-758E-4F1B-B772-44DBD8B21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31" y="2996780"/>
            <a:ext cx="2196629" cy="14644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0068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Сбор гуманитарной помощи</a:t>
            </a:r>
            <a:endParaRPr lang="ru-RU" dirty="0"/>
          </a:p>
        </p:txBody>
      </p:sp>
      <p:pic>
        <p:nvPicPr>
          <p:cNvPr id="2050" name="Picture 2" descr="C:\Users\User\Desktop\Новая папка (2)\IMG-062c4945ff058e9af88112a58e84f854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916832"/>
            <a:ext cx="5832648" cy="43744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Осенние каникулы.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«Маяк» приняла участие в районной игре по краеведению.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F:\аттестация 2022-2023\фото Лабиринты разума 21.10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85658" y="2033310"/>
            <a:ext cx="3269228" cy="405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аттестация 2022-2023\фото Лабиринты разума 21.10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636" y="2145280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390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 выставке «Образование и карьера»</a:t>
            </a:r>
            <a:endParaRPr lang="ru-RU" dirty="0"/>
          </a:p>
        </p:txBody>
      </p:sp>
      <p:pic>
        <p:nvPicPr>
          <p:cNvPr id="1026" name="Picture 2" descr="C:\Users\User\Desktop\Новая папка (2)\IMG-e2b2764a42a441abe772fe07ac8a35b5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2722402" cy="1926183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 (2)\IMG-98d2e966eba190ed877d9ee776ea463d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340768"/>
            <a:ext cx="2913112" cy="2184834"/>
          </a:xfrm>
          <a:prstGeom prst="rect">
            <a:avLst/>
          </a:prstGeom>
          <a:noFill/>
        </p:spPr>
      </p:pic>
      <p:pic>
        <p:nvPicPr>
          <p:cNvPr id="1028" name="Picture 4" descr="C:\Users\User\Desktop\Новая папка (2)\IMG-7604dde0e7422be8ce4b666ec7558e46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645024"/>
            <a:ext cx="2232248" cy="2938731"/>
          </a:xfrm>
          <a:prstGeom prst="rect">
            <a:avLst/>
          </a:prstGeom>
          <a:noFill/>
        </p:spPr>
      </p:pic>
      <p:pic>
        <p:nvPicPr>
          <p:cNvPr id="1029" name="Picture 5" descr="C:\Users\User\Desktop\Новая папка (2)\IMG-74d7f0f4001d07965beb0eff4f04d5fe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573016"/>
            <a:ext cx="2304256" cy="30723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Осенние РВО «Мастерская общения»</a:t>
            </a:r>
            <a:endParaRPr lang="ru-RU" dirty="0"/>
          </a:p>
        </p:txBody>
      </p:sp>
      <p:pic>
        <p:nvPicPr>
          <p:cNvPr id="4" name="Picture 4" descr="C:\Users\user\Desktop\Новая папка (2)\IMG-f018bcf2abb331a990f11e3739670623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3810000" cy="2857500"/>
          </a:xfrm>
          <a:prstGeom prst="rect">
            <a:avLst/>
          </a:prstGeom>
          <a:noFill/>
        </p:spPr>
      </p:pic>
      <p:pic>
        <p:nvPicPr>
          <p:cNvPr id="2050" name="Picture 2" descr="C:\Users\user\Desktop\Новая папка (2)\IMG-3648cf51b84ecae4e0c9ba5b8a4e987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714488"/>
            <a:ext cx="2857500" cy="3810000"/>
          </a:xfrm>
          <a:prstGeom prst="rect">
            <a:avLst/>
          </a:prstGeom>
          <a:noFill/>
        </p:spPr>
      </p:pic>
      <p:pic>
        <p:nvPicPr>
          <p:cNvPr id="2052" name="Picture 4" descr="C:\Users\user\Desktop\Новая папка (2)\IMG-bbcb3de99e30ef48d998727573c5896f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3857628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РВО «Университет Юных Инженеров»</a:t>
            </a:r>
            <a:endParaRPr lang="ru-RU" dirty="0"/>
          </a:p>
        </p:txBody>
      </p:sp>
      <p:pic>
        <p:nvPicPr>
          <p:cNvPr id="1026" name="Picture 2" descr="C:\Users\user\Desktop\Новая папка (2)\IMG-95afa4fdf58732b880e860c6a3c86228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0628" y="3143248"/>
            <a:ext cx="3810000" cy="2857500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 (2)\IMG-e484e7e7245801716307ace13ce2787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643050"/>
            <a:ext cx="4381504" cy="3286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8622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Поднятие флага Российской федерации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123" y="953998"/>
            <a:ext cx="3277169" cy="582607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6248" y="1142984"/>
            <a:ext cx="4162861" cy="2501186"/>
          </a:xfrm>
          <a:prstGeom prst="rect">
            <a:avLst/>
          </a:prstGeom>
        </p:spPr>
      </p:pic>
      <p:pic>
        <p:nvPicPr>
          <p:cNvPr id="6" name="Picture 3" descr="F:\аттестация 2022-2023\фото линейка2022 (1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4" y="4071942"/>
            <a:ext cx="4448478" cy="212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360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5AAC11F-D825-4FF9-98DF-89753B799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/>
              <a:t>Открытие инженерных классов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CBF91C7D-BBF1-48E9-906C-AADA05D8E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7638"/>
            <a:ext cx="3600400" cy="2700300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94A0B17-23D0-4B07-97B3-6782F7C0A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882" y="2721856"/>
            <a:ext cx="2857500" cy="381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E8214CB-E1C5-4FB1-82AB-A2E661214B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43" y="1119353"/>
            <a:ext cx="2572716" cy="34302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3098F0A-364F-4961-AFC8-90133A6AE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152"/>
            <a:ext cx="3193073" cy="23948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5644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55EC8AE-7D4E-40E9-9593-D2D4F64FD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Открытие ШСК «Взлет»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BE139B91-E8E4-465F-8A4D-B523D4F02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59" y="1411591"/>
            <a:ext cx="3278670" cy="2459003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7F80ADB-27DF-4073-9D0E-20AC147830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268760"/>
            <a:ext cx="3245344" cy="24340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FA315F1-FB34-4710-B49C-6F33FAB895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30" y="4235789"/>
            <a:ext cx="3278670" cy="24590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C13F991-8F21-4659-BB4C-B8D2086A4F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154338"/>
            <a:ext cx="3810000" cy="21431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FB17001-405E-481F-A949-13A6B3DED3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07" y="4393727"/>
            <a:ext cx="3810000" cy="21431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4042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5E2022-1AC0-4D36-AA7D-03AACE10B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Беседы инспектора ГИБДД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8F19CB37-84BB-46E2-AA1E-308C7EEF9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29" y="1556792"/>
            <a:ext cx="3810000" cy="2857500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29C090E-724A-4018-8DEE-DA8174470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408076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6072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8E59716-37B3-4964-A7FA-6966081CB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/>
              <a:t>День Здоровья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89B9DA15-7BCC-426A-A8FC-E8771086C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95936"/>
            <a:ext cx="3682752" cy="2762064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239F58E-692B-4A98-BD35-50336D7B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09" y="4026939"/>
            <a:ext cx="3774748" cy="28310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E15309E-95C5-436C-8413-9A13CFE87B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860372"/>
            <a:ext cx="4238128" cy="31785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905C27D-5689-4731-AFF7-A888AADC83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09" y="860372"/>
            <a:ext cx="3997898" cy="29984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3391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A84179-A7C9-42A9-807E-518A4E6B5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2039"/>
          </a:xfrm>
        </p:spPr>
        <p:txBody>
          <a:bodyPr>
            <a:normAutofit fontScale="90000"/>
          </a:bodyPr>
          <a:lstStyle/>
          <a:p>
            <a:r>
              <a:rPr lang="ru-RU" dirty="0"/>
              <a:t>День самоуправления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6508E4D8-D4FA-4A14-BAE7-6B7CCB2A8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" y="972589"/>
            <a:ext cx="3275215" cy="2456411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A783E20-A905-4ACB-9088-4A3EC8975D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439" y="890498"/>
            <a:ext cx="2987824" cy="22408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785448C-2B29-435D-9336-DE6FBFDEDA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02" y="1272250"/>
            <a:ext cx="2627784" cy="19708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95A6F46-CB78-4D77-B8D7-D86F545F3A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2" y="4213535"/>
            <a:ext cx="3275856" cy="24568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B900DC6-0F5F-472B-BEE7-8E9E2EA778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606" y="3448418"/>
            <a:ext cx="2849776" cy="21373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7575821F-6EDB-46CC-9C26-E47642976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606" y="4196346"/>
            <a:ext cx="2987824" cy="22408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9152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E137509-4E49-47D1-82D1-0CF6C62D3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Городская интеллектуальная игра «Литературный клубок» 3 место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B50F9F1-2E64-49E2-B2E4-FAA81D403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CC0CE37-6153-40E7-9F21-24CEC96A82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16482"/>
            <a:ext cx="7308304" cy="41109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21469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2459</TotalTime>
  <Words>115</Words>
  <Application>Microsoft Office PowerPoint</Application>
  <PresentationFormat>Экран (4:3)</PresentationFormat>
  <Paragraphs>25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Итоги  воспитательной деятельности  1 четверть  2022-23 уч. год </vt:lpstr>
      <vt:lpstr>День Знаний</vt:lpstr>
      <vt:lpstr>Поднятие флага Российской федерации</vt:lpstr>
      <vt:lpstr>Открытие инженерных классов</vt:lpstr>
      <vt:lpstr>Открытие ШСК «Взлет»</vt:lpstr>
      <vt:lpstr>Беседы инспектора ГИБДД</vt:lpstr>
      <vt:lpstr>День Здоровья</vt:lpstr>
      <vt:lpstr>День самоуправления</vt:lpstr>
      <vt:lpstr>Городская интеллектуальная игра «Литературный клубок» 3 место</vt:lpstr>
      <vt:lpstr>22 сентября 2022 года команда "Быстрое колесо"  приняла активное участие в городских соревнования "Тур де Пермь"</vt:lpstr>
      <vt:lpstr>Народная акция памяти "Посвящение ангелам Свидетели правды"</vt:lpstr>
      <vt:lpstr>День пожилого человека. Поздравление ветеранов труда в ТОС «Краснова»</vt:lpstr>
      <vt:lpstr>Всероссийский классный час</vt:lpstr>
      <vt:lpstr>Лекции для 8 классов «Уход за кожей лица»</vt:lpstr>
      <vt:lpstr>Районный слет ЮИД</vt:lpstr>
      <vt:lpstr>Городская акция «Чистый город» </vt:lpstr>
      <vt:lpstr>9 молодежные историко-просветительские игры</vt:lpstr>
      <vt:lpstr>Акция «Внимание – водитель!»</vt:lpstr>
      <vt:lpstr>Осенний калейдоскоп</vt:lpstr>
      <vt:lpstr>Сбор гуманитарной помощи</vt:lpstr>
      <vt:lpstr>Осенние каникулы.  Команда «Маяк» приняла участие в районной игре по краеведению.</vt:lpstr>
      <vt:lpstr>На выставке «Образование и карьера»</vt:lpstr>
      <vt:lpstr>Осенние РВО «Мастерская общения»</vt:lpstr>
      <vt:lpstr>РВО «Университет Юных Инженеров»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Раиса</dc:creator>
  <cp:lastModifiedBy>User</cp:lastModifiedBy>
  <cp:revision>360</cp:revision>
  <cp:lastPrinted>2021-08-26T09:48:07Z</cp:lastPrinted>
  <dcterms:created xsi:type="dcterms:W3CDTF">2020-06-14T18:01:56Z</dcterms:created>
  <dcterms:modified xsi:type="dcterms:W3CDTF">2022-11-15T10:33:40Z</dcterms:modified>
</cp:coreProperties>
</file>